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8" r:id="rId3"/>
    <p:sldId id="327" r:id="rId4"/>
    <p:sldId id="257" r:id="rId5"/>
    <p:sldId id="259" r:id="rId6"/>
    <p:sldId id="280" r:id="rId7"/>
    <p:sldId id="292" r:id="rId8"/>
    <p:sldId id="293" r:id="rId9"/>
    <p:sldId id="294" r:id="rId10"/>
    <p:sldId id="260" r:id="rId11"/>
    <p:sldId id="320" r:id="rId12"/>
    <p:sldId id="261" r:id="rId13"/>
    <p:sldId id="318" r:id="rId14"/>
    <p:sldId id="296" r:id="rId15"/>
    <p:sldId id="322" r:id="rId16"/>
    <p:sldId id="298" r:id="rId17"/>
    <p:sldId id="319" r:id="rId18"/>
    <p:sldId id="323" r:id="rId19"/>
    <p:sldId id="262" r:id="rId20"/>
    <p:sldId id="299" r:id="rId21"/>
    <p:sldId id="329" r:id="rId22"/>
    <p:sldId id="266" r:id="rId23"/>
    <p:sldId id="276" r:id="rId24"/>
    <p:sldId id="269" r:id="rId25"/>
    <p:sldId id="267" r:id="rId26"/>
    <p:sldId id="270" r:id="rId27"/>
    <p:sldId id="264" r:id="rId28"/>
    <p:sldId id="278" r:id="rId29"/>
    <p:sldId id="263" r:id="rId30"/>
    <p:sldId id="273" r:id="rId31"/>
    <p:sldId id="274" r:id="rId32"/>
    <p:sldId id="279" r:id="rId33"/>
    <p:sldId id="281" r:id="rId34"/>
    <p:sldId id="324" r:id="rId35"/>
    <p:sldId id="289" r:id="rId36"/>
    <p:sldId id="284" r:id="rId37"/>
    <p:sldId id="285" r:id="rId38"/>
    <p:sldId id="271" r:id="rId39"/>
    <p:sldId id="277" r:id="rId40"/>
    <p:sldId id="286" r:id="rId41"/>
    <p:sldId id="302" r:id="rId42"/>
    <p:sldId id="325" r:id="rId43"/>
    <p:sldId id="300" r:id="rId44"/>
    <p:sldId id="301" r:id="rId4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871F79-1E4F-43DF-9569-51576E2E5872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778BD2A-3D1C-4D58-9B30-B72672F67B36}">
      <dgm:prSet phldrT="[Text]"/>
      <dgm:spPr/>
      <dgm:t>
        <a:bodyPr/>
        <a:lstStyle/>
        <a:p>
          <a:r>
            <a:rPr lang="en-US" dirty="0" smtClean="0"/>
            <a:t>Opinion/</a:t>
          </a:r>
        </a:p>
        <a:p>
          <a:r>
            <a:rPr lang="en-US" dirty="0" smtClean="0"/>
            <a:t>Argumentative</a:t>
          </a:r>
          <a:endParaRPr lang="en-US" dirty="0"/>
        </a:p>
      </dgm:t>
    </dgm:pt>
    <dgm:pt modelId="{685DF486-EFD1-4FFA-9F4A-4150CE416ABF}" type="parTrans" cxnId="{49631581-52B5-4195-BCA3-421101C677BB}">
      <dgm:prSet/>
      <dgm:spPr/>
      <dgm:t>
        <a:bodyPr/>
        <a:lstStyle/>
        <a:p>
          <a:endParaRPr lang="en-US"/>
        </a:p>
      </dgm:t>
    </dgm:pt>
    <dgm:pt modelId="{2AC90B0B-F6C4-4BDA-BBF6-71E95C19C85D}" type="sibTrans" cxnId="{49631581-52B5-4195-BCA3-421101C677BB}">
      <dgm:prSet/>
      <dgm:spPr/>
      <dgm:t>
        <a:bodyPr/>
        <a:lstStyle/>
        <a:p>
          <a:endParaRPr lang="en-US"/>
        </a:p>
      </dgm:t>
    </dgm:pt>
    <dgm:pt modelId="{87819B96-436E-4EC2-AB7A-E8049B32547F}">
      <dgm:prSet phldrT="[Text]"/>
      <dgm:spPr/>
      <dgm:t>
        <a:bodyPr/>
        <a:lstStyle/>
        <a:p>
          <a:r>
            <a:rPr lang="en-US" dirty="0" smtClean="0"/>
            <a:t>Informative/</a:t>
          </a:r>
        </a:p>
        <a:p>
          <a:r>
            <a:rPr lang="en-US" dirty="0" smtClean="0"/>
            <a:t>Expository</a:t>
          </a:r>
          <a:endParaRPr lang="en-US" dirty="0"/>
        </a:p>
      </dgm:t>
    </dgm:pt>
    <dgm:pt modelId="{24C5F4C8-5445-446A-B6D0-FA177C158720}" type="parTrans" cxnId="{4A20DD0C-D0A5-4A8D-88FE-9240198886A1}">
      <dgm:prSet/>
      <dgm:spPr/>
      <dgm:t>
        <a:bodyPr/>
        <a:lstStyle/>
        <a:p>
          <a:endParaRPr lang="en-US"/>
        </a:p>
      </dgm:t>
    </dgm:pt>
    <dgm:pt modelId="{33217BD5-DB91-4110-A428-D25959CFEBCF}" type="sibTrans" cxnId="{4A20DD0C-D0A5-4A8D-88FE-9240198886A1}">
      <dgm:prSet/>
      <dgm:spPr/>
      <dgm:t>
        <a:bodyPr/>
        <a:lstStyle/>
        <a:p>
          <a:endParaRPr lang="en-US"/>
        </a:p>
      </dgm:t>
    </dgm:pt>
    <dgm:pt modelId="{1FF14058-1C38-49C2-8481-7C90743A5675}">
      <dgm:prSet phldrT="[Text]"/>
      <dgm:spPr/>
      <dgm:t>
        <a:bodyPr/>
        <a:lstStyle/>
        <a:p>
          <a:r>
            <a:rPr lang="en-US" dirty="0" smtClean="0"/>
            <a:t>Narrative</a:t>
          </a:r>
          <a:endParaRPr lang="en-US" dirty="0"/>
        </a:p>
      </dgm:t>
    </dgm:pt>
    <dgm:pt modelId="{0F006521-4173-48D3-9AAF-725665EFA02E}" type="parTrans" cxnId="{C1BB9E1E-B970-410D-8173-E719E91E61D0}">
      <dgm:prSet/>
      <dgm:spPr/>
      <dgm:t>
        <a:bodyPr/>
        <a:lstStyle/>
        <a:p>
          <a:endParaRPr lang="en-US"/>
        </a:p>
      </dgm:t>
    </dgm:pt>
    <dgm:pt modelId="{61C61317-DFB1-4148-A180-C44C80DED1A0}" type="sibTrans" cxnId="{C1BB9E1E-B970-410D-8173-E719E91E61D0}">
      <dgm:prSet/>
      <dgm:spPr/>
      <dgm:t>
        <a:bodyPr/>
        <a:lstStyle/>
        <a:p>
          <a:endParaRPr lang="en-US"/>
        </a:p>
      </dgm:t>
    </dgm:pt>
    <dgm:pt modelId="{11270DC5-92AD-4E18-B04C-2086981EF8ED}" type="pres">
      <dgm:prSet presAssocID="{83871F79-1E4F-43DF-9569-51576E2E587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4F5E3-BFDB-4411-9236-9761711DD330}" type="pres">
      <dgm:prSet presAssocID="{3778BD2A-3D1C-4D58-9B30-B72672F67B3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C15D13-3EDA-49E1-84A8-48695694F1D1}" type="pres">
      <dgm:prSet presAssocID="{2AC90B0B-F6C4-4BDA-BBF6-71E95C19C85D}" presName="sibTrans" presStyleCnt="0"/>
      <dgm:spPr/>
    </dgm:pt>
    <dgm:pt modelId="{BA8F9B8D-F30E-4B1E-A2B2-C7BD76CF6E6F}" type="pres">
      <dgm:prSet presAssocID="{87819B96-436E-4EC2-AB7A-E8049B32547F}" presName="node" presStyleLbl="node1" presStyleIdx="1" presStyleCnt="3" custLinFactNeighborX="18715" custLinFactNeighborY="10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71570E-AA7C-47FB-B82F-6FDD8F6FCF65}" type="pres">
      <dgm:prSet presAssocID="{33217BD5-DB91-4110-A428-D25959CFEBCF}" presName="sibTrans" presStyleCnt="0"/>
      <dgm:spPr/>
    </dgm:pt>
    <dgm:pt modelId="{CFE729D8-6DCD-47E4-9D7A-44B95DEBB595}" type="pres">
      <dgm:prSet presAssocID="{1FF14058-1C38-49C2-8481-7C90743A567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D929E9-491E-45F9-A022-4B444A19BB40}" type="presOf" srcId="{83871F79-1E4F-43DF-9569-51576E2E5872}" destId="{11270DC5-92AD-4E18-B04C-2086981EF8ED}" srcOrd="0" destOrd="0" presId="urn:microsoft.com/office/officeart/2005/8/layout/default"/>
    <dgm:cxn modelId="{C1BB9E1E-B970-410D-8173-E719E91E61D0}" srcId="{83871F79-1E4F-43DF-9569-51576E2E5872}" destId="{1FF14058-1C38-49C2-8481-7C90743A5675}" srcOrd="2" destOrd="0" parTransId="{0F006521-4173-48D3-9AAF-725665EFA02E}" sibTransId="{61C61317-DFB1-4148-A180-C44C80DED1A0}"/>
    <dgm:cxn modelId="{1266ABDA-B178-4E8F-8A24-3123E9644E94}" type="presOf" srcId="{3778BD2A-3D1C-4D58-9B30-B72672F67B36}" destId="{D484F5E3-BFDB-4411-9236-9761711DD330}" srcOrd="0" destOrd="0" presId="urn:microsoft.com/office/officeart/2005/8/layout/default"/>
    <dgm:cxn modelId="{D8965A30-BA38-4D8C-9504-6861462F8448}" type="presOf" srcId="{1FF14058-1C38-49C2-8481-7C90743A5675}" destId="{CFE729D8-6DCD-47E4-9D7A-44B95DEBB595}" srcOrd="0" destOrd="0" presId="urn:microsoft.com/office/officeart/2005/8/layout/default"/>
    <dgm:cxn modelId="{49631581-52B5-4195-BCA3-421101C677BB}" srcId="{83871F79-1E4F-43DF-9569-51576E2E5872}" destId="{3778BD2A-3D1C-4D58-9B30-B72672F67B36}" srcOrd="0" destOrd="0" parTransId="{685DF486-EFD1-4FFA-9F4A-4150CE416ABF}" sibTransId="{2AC90B0B-F6C4-4BDA-BBF6-71E95C19C85D}"/>
    <dgm:cxn modelId="{320704AA-09B9-443D-8054-4B20DEA277DC}" type="presOf" srcId="{87819B96-436E-4EC2-AB7A-E8049B32547F}" destId="{BA8F9B8D-F30E-4B1E-A2B2-C7BD76CF6E6F}" srcOrd="0" destOrd="0" presId="urn:microsoft.com/office/officeart/2005/8/layout/default"/>
    <dgm:cxn modelId="{4A20DD0C-D0A5-4A8D-88FE-9240198886A1}" srcId="{83871F79-1E4F-43DF-9569-51576E2E5872}" destId="{87819B96-436E-4EC2-AB7A-E8049B32547F}" srcOrd="1" destOrd="0" parTransId="{24C5F4C8-5445-446A-B6D0-FA177C158720}" sibTransId="{33217BD5-DB91-4110-A428-D25959CFEBCF}"/>
    <dgm:cxn modelId="{1CBA0BB9-6DDA-4AD2-9E0F-3D49E62D6FCF}" type="presParOf" srcId="{11270DC5-92AD-4E18-B04C-2086981EF8ED}" destId="{D484F5E3-BFDB-4411-9236-9761711DD330}" srcOrd="0" destOrd="0" presId="urn:microsoft.com/office/officeart/2005/8/layout/default"/>
    <dgm:cxn modelId="{866AD1B8-28DC-43D7-82F9-82BA519BD42D}" type="presParOf" srcId="{11270DC5-92AD-4E18-B04C-2086981EF8ED}" destId="{CAC15D13-3EDA-49E1-84A8-48695694F1D1}" srcOrd="1" destOrd="0" presId="urn:microsoft.com/office/officeart/2005/8/layout/default"/>
    <dgm:cxn modelId="{A67BBC67-9F61-4D53-83F2-82C27D439186}" type="presParOf" srcId="{11270DC5-92AD-4E18-B04C-2086981EF8ED}" destId="{BA8F9B8D-F30E-4B1E-A2B2-C7BD76CF6E6F}" srcOrd="2" destOrd="0" presId="urn:microsoft.com/office/officeart/2005/8/layout/default"/>
    <dgm:cxn modelId="{C4C2766C-1F5B-4FF3-9C2E-972D9E6D6A98}" type="presParOf" srcId="{11270DC5-92AD-4E18-B04C-2086981EF8ED}" destId="{EE71570E-AA7C-47FB-B82F-6FDD8F6FCF65}" srcOrd="3" destOrd="0" presId="urn:microsoft.com/office/officeart/2005/8/layout/default"/>
    <dgm:cxn modelId="{4F91E1B8-5659-4013-B8CA-7B19EE3A919C}" type="presParOf" srcId="{11270DC5-92AD-4E18-B04C-2086981EF8ED}" destId="{CFE729D8-6DCD-47E4-9D7A-44B95DEBB595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B98D8B-ECE8-450B-A797-01317E009A17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AE36C3-0652-458B-A84D-FCFAE4FE8681}">
      <dgm:prSet phldrT="[Text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sz="1800" b="1" dirty="0" smtClean="0"/>
            <a:t>Mini Lesson</a:t>
          </a:r>
        </a:p>
        <a:p>
          <a:r>
            <a:rPr lang="en-US" sz="1800" b="1" dirty="0" smtClean="0"/>
            <a:t>(Teacher models)</a:t>
          </a:r>
        </a:p>
        <a:p>
          <a:r>
            <a:rPr lang="en-US" sz="1800" b="1" dirty="0" smtClean="0"/>
            <a:t>10 minutes</a:t>
          </a:r>
          <a:endParaRPr lang="en-US" sz="1800" b="1" dirty="0"/>
        </a:p>
      </dgm:t>
    </dgm:pt>
    <dgm:pt modelId="{9BC01C14-C2D3-499C-A3C9-FEEC193D6D1E}" type="parTrans" cxnId="{3F6E133D-3F7B-4F79-A4D3-A828FF9E860A}">
      <dgm:prSet/>
      <dgm:spPr/>
      <dgm:t>
        <a:bodyPr/>
        <a:lstStyle/>
        <a:p>
          <a:endParaRPr lang="en-US"/>
        </a:p>
      </dgm:t>
    </dgm:pt>
    <dgm:pt modelId="{9094DCE4-53A7-4980-9659-359F82D5CEF6}" type="sibTrans" cxnId="{3F6E133D-3F7B-4F79-A4D3-A828FF9E860A}">
      <dgm:prSet/>
      <dgm:spPr/>
      <dgm:t>
        <a:bodyPr/>
        <a:lstStyle/>
        <a:p>
          <a:endParaRPr lang="en-US"/>
        </a:p>
      </dgm:t>
    </dgm:pt>
    <dgm:pt modelId="{15AA23CC-5322-41CE-8069-628E97590E98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sz="1800" b="1" dirty="0" smtClean="0"/>
            <a:t>Writing Time</a:t>
          </a:r>
        </a:p>
        <a:p>
          <a:r>
            <a:rPr lang="en-US" sz="1800" b="1" dirty="0" smtClean="0"/>
            <a:t>(Teacher conferences)</a:t>
          </a:r>
        </a:p>
        <a:p>
          <a:r>
            <a:rPr lang="en-US" sz="1800" b="1" dirty="0" smtClean="0"/>
            <a:t>45 minutes</a:t>
          </a:r>
        </a:p>
        <a:p>
          <a:endParaRPr lang="en-US" sz="1800" b="1" dirty="0"/>
        </a:p>
      </dgm:t>
    </dgm:pt>
    <dgm:pt modelId="{D6674E9B-EFC9-4E19-8E76-AD9644AF4991}" type="parTrans" cxnId="{E2724E64-7901-4B4D-98F7-CB8DD602F76C}">
      <dgm:prSet/>
      <dgm:spPr/>
      <dgm:t>
        <a:bodyPr/>
        <a:lstStyle/>
        <a:p>
          <a:endParaRPr lang="en-US"/>
        </a:p>
      </dgm:t>
    </dgm:pt>
    <dgm:pt modelId="{2D74D46D-3BF6-400D-9BA7-D1D4F6222CB9}" type="sibTrans" cxnId="{E2724E64-7901-4B4D-98F7-CB8DD602F76C}">
      <dgm:prSet/>
      <dgm:spPr/>
      <dgm:t>
        <a:bodyPr/>
        <a:lstStyle/>
        <a:p>
          <a:endParaRPr lang="en-US"/>
        </a:p>
      </dgm:t>
    </dgm:pt>
    <dgm:pt modelId="{3C588FB7-DD65-4569-8EB7-4FB286229BC3}">
      <dgm:prSet phldrT="[Text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sz="1800" b="1" dirty="0" smtClean="0"/>
            <a:t>Sharing Time</a:t>
          </a:r>
        </a:p>
        <a:p>
          <a:r>
            <a:rPr lang="en-US" sz="1800" b="1" dirty="0" smtClean="0"/>
            <a:t>5 minutes</a:t>
          </a:r>
          <a:endParaRPr lang="en-US" sz="1800" b="1" dirty="0"/>
        </a:p>
      </dgm:t>
    </dgm:pt>
    <dgm:pt modelId="{CAF0FE29-E30C-42F3-98E5-38DA192B3706}" type="parTrans" cxnId="{9952B36C-7105-4754-856A-FA7DE9C18D54}">
      <dgm:prSet/>
      <dgm:spPr/>
      <dgm:t>
        <a:bodyPr/>
        <a:lstStyle/>
        <a:p>
          <a:endParaRPr lang="en-US"/>
        </a:p>
      </dgm:t>
    </dgm:pt>
    <dgm:pt modelId="{BE401816-615F-437E-A7C7-7487E9E34B3E}" type="sibTrans" cxnId="{9952B36C-7105-4754-856A-FA7DE9C18D54}">
      <dgm:prSet/>
      <dgm:spPr/>
      <dgm:t>
        <a:bodyPr/>
        <a:lstStyle/>
        <a:p>
          <a:endParaRPr lang="en-US"/>
        </a:p>
      </dgm:t>
    </dgm:pt>
    <dgm:pt modelId="{A9BD6C3C-9FD3-4172-A34E-5313717FCA4E}" type="pres">
      <dgm:prSet presAssocID="{71B98D8B-ECE8-450B-A797-01317E009A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8D17C2-B941-4E86-8195-5484159A9F70}" type="pres">
      <dgm:prSet presAssocID="{EFAE36C3-0652-458B-A84D-FCFAE4FE8681}" presName="compNode" presStyleCnt="0"/>
      <dgm:spPr/>
    </dgm:pt>
    <dgm:pt modelId="{399A21CA-1C49-454E-A588-BBAD5152DF49}" type="pres">
      <dgm:prSet presAssocID="{EFAE36C3-0652-458B-A84D-FCFAE4FE8681}" presName="pictRect" presStyleLbl="nod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4A8ECDF-003C-4BB8-A8F9-1C9846B3722F}" type="pres">
      <dgm:prSet presAssocID="{EFAE36C3-0652-458B-A84D-FCFAE4FE8681}" presName="textRect" presStyleLbl="revTx" presStyleIdx="0" presStyleCnt="3" custScaleX="94321" custScaleY="123997" custLinFactNeighborX="2814" custLinFactNeighborY="498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75E2CE-3DF0-4D3A-8BFD-ED72DD952B61}" type="pres">
      <dgm:prSet presAssocID="{9094DCE4-53A7-4980-9659-359F82D5CEF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74B9D324-61ED-4904-A1C1-0C19C1025A13}" type="pres">
      <dgm:prSet presAssocID="{15AA23CC-5322-41CE-8069-628E97590E98}" presName="compNode" presStyleCnt="0"/>
      <dgm:spPr/>
    </dgm:pt>
    <dgm:pt modelId="{8F10ADA1-1BD0-4428-B882-6B6AE4ADA817}" type="pres">
      <dgm:prSet presAssocID="{15AA23CC-5322-41CE-8069-628E97590E98}" presName="pictRect" presStyleLbl="nod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03044D4-8FF1-4E37-8498-98F28D290162}" type="pres">
      <dgm:prSet presAssocID="{15AA23CC-5322-41CE-8069-628E97590E98}" presName="textRect" presStyleLbl="revTx" presStyleIdx="1" presStyleCnt="3" custScaleY="123491" custLinFactNeighborX="1408" custLinFactNeighborY="483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DFD79B-6252-451F-AF67-28264445B577}" type="pres">
      <dgm:prSet presAssocID="{2D74D46D-3BF6-400D-9BA7-D1D4F6222CB9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B548AF9-AE8D-4C63-AF04-FF3C9360B8E2}" type="pres">
      <dgm:prSet presAssocID="{3C588FB7-DD65-4569-8EB7-4FB286229BC3}" presName="compNode" presStyleCnt="0"/>
      <dgm:spPr/>
    </dgm:pt>
    <dgm:pt modelId="{4C9D25A3-FB35-4D67-849E-C4D6C7323DD3}" type="pres">
      <dgm:prSet presAssocID="{3C588FB7-DD65-4569-8EB7-4FB286229BC3}" presName="pictRect" presStyleLbl="nod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02CC22F-65DF-447D-A06C-C340273E95AC}" type="pres">
      <dgm:prSet presAssocID="{3C588FB7-DD65-4569-8EB7-4FB286229BC3}" presName="textRect" presStyleLbl="revTx" presStyleIdx="2" presStyleCnt="3" custScaleY="123738" custLinFactNeighborX="21" custLinFactNeighborY="468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6E133D-3F7B-4F79-A4D3-A828FF9E860A}" srcId="{71B98D8B-ECE8-450B-A797-01317E009A17}" destId="{EFAE36C3-0652-458B-A84D-FCFAE4FE8681}" srcOrd="0" destOrd="0" parTransId="{9BC01C14-C2D3-499C-A3C9-FEEC193D6D1E}" sibTransId="{9094DCE4-53A7-4980-9659-359F82D5CEF6}"/>
    <dgm:cxn modelId="{AC753DDB-D59F-47F0-B8DB-841225EED1F4}" type="presOf" srcId="{71B98D8B-ECE8-450B-A797-01317E009A17}" destId="{A9BD6C3C-9FD3-4172-A34E-5313717FCA4E}" srcOrd="0" destOrd="0" presId="urn:microsoft.com/office/officeart/2005/8/layout/pList1"/>
    <dgm:cxn modelId="{13946D2D-2673-41DE-8B93-A48711AC31E5}" type="presOf" srcId="{EFAE36C3-0652-458B-A84D-FCFAE4FE8681}" destId="{C4A8ECDF-003C-4BB8-A8F9-1C9846B3722F}" srcOrd="0" destOrd="0" presId="urn:microsoft.com/office/officeart/2005/8/layout/pList1"/>
    <dgm:cxn modelId="{E2724E64-7901-4B4D-98F7-CB8DD602F76C}" srcId="{71B98D8B-ECE8-450B-A797-01317E009A17}" destId="{15AA23CC-5322-41CE-8069-628E97590E98}" srcOrd="1" destOrd="0" parTransId="{D6674E9B-EFC9-4E19-8E76-AD9644AF4991}" sibTransId="{2D74D46D-3BF6-400D-9BA7-D1D4F6222CB9}"/>
    <dgm:cxn modelId="{9952B36C-7105-4754-856A-FA7DE9C18D54}" srcId="{71B98D8B-ECE8-450B-A797-01317E009A17}" destId="{3C588FB7-DD65-4569-8EB7-4FB286229BC3}" srcOrd="2" destOrd="0" parTransId="{CAF0FE29-E30C-42F3-98E5-38DA192B3706}" sibTransId="{BE401816-615F-437E-A7C7-7487E9E34B3E}"/>
    <dgm:cxn modelId="{DC1381B0-941C-4ECF-B121-18717EF954CE}" type="presOf" srcId="{3C588FB7-DD65-4569-8EB7-4FB286229BC3}" destId="{802CC22F-65DF-447D-A06C-C340273E95AC}" srcOrd="0" destOrd="0" presId="urn:microsoft.com/office/officeart/2005/8/layout/pList1"/>
    <dgm:cxn modelId="{DE291797-2F96-4DE2-8427-93FB43C334B4}" type="presOf" srcId="{9094DCE4-53A7-4980-9659-359F82D5CEF6}" destId="{E675E2CE-3DF0-4D3A-8BFD-ED72DD952B61}" srcOrd="0" destOrd="0" presId="urn:microsoft.com/office/officeart/2005/8/layout/pList1"/>
    <dgm:cxn modelId="{920FBC40-9B0B-46C3-810B-F6E4A8F48E5D}" type="presOf" srcId="{15AA23CC-5322-41CE-8069-628E97590E98}" destId="{B03044D4-8FF1-4E37-8498-98F28D290162}" srcOrd="0" destOrd="0" presId="urn:microsoft.com/office/officeart/2005/8/layout/pList1"/>
    <dgm:cxn modelId="{8283AFB1-BCC5-4DF6-BAE9-A358EAD5E9F3}" type="presOf" srcId="{2D74D46D-3BF6-400D-9BA7-D1D4F6222CB9}" destId="{3FDFD79B-6252-451F-AF67-28264445B577}" srcOrd="0" destOrd="0" presId="urn:microsoft.com/office/officeart/2005/8/layout/pList1"/>
    <dgm:cxn modelId="{4CE32654-E1BC-4E38-B22D-83CAB9D31ACE}" type="presParOf" srcId="{A9BD6C3C-9FD3-4172-A34E-5313717FCA4E}" destId="{428D17C2-B941-4E86-8195-5484159A9F70}" srcOrd="0" destOrd="0" presId="urn:microsoft.com/office/officeart/2005/8/layout/pList1"/>
    <dgm:cxn modelId="{E6D2A621-CD3A-4D11-A195-22974FF0B084}" type="presParOf" srcId="{428D17C2-B941-4E86-8195-5484159A9F70}" destId="{399A21CA-1C49-454E-A588-BBAD5152DF49}" srcOrd="0" destOrd="0" presId="urn:microsoft.com/office/officeart/2005/8/layout/pList1"/>
    <dgm:cxn modelId="{9B3A3879-F9D2-45DF-9E3D-8D42A63AE653}" type="presParOf" srcId="{428D17C2-B941-4E86-8195-5484159A9F70}" destId="{C4A8ECDF-003C-4BB8-A8F9-1C9846B3722F}" srcOrd="1" destOrd="0" presId="urn:microsoft.com/office/officeart/2005/8/layout/pList1"/>
    <dgm:cxn modelId="{A9583EBC-ECAB-4307-A374-2D5802DBD4F5}" type="presParOf" srcId="{A9BD6C3C-9FD3-4172-A34E-5313717FCA4E}" destId="{E675E2CE-3DF0-4D3A-8BFD-ED72DD952B61}" srcOrd="1" destOrd="0" presId="urn:microsoft.com/office/officeart/2005/8/layout/pList1"/>
    <dgm:cxn modelId="{45996A67-4058-4871-A8D2-0BEA3880BF53}" type="presParOf" srcId="{A9BD6C3C-9FD3-4172-A34E-5313717FCA4E}" destId="{74B9D324-61ED-4904-A1C1-0C19C1025A13}" srcOrd="2" destOrd="0" presId="urn:microsoft.com/office/officeart/2005/8/layout/pList1"/>
    <dgm:cxn modelId="{23C34081-FA9D-4E25-956A-FDAD8DF06D7A}" type="presParOf" srcId="{74B9D324-61ED-4904-A1C1-0C19C1025A13}" destId="{8F10ADA1-1BD0-4428-B882-6B6AE4ADA817}" srcOrd="0" destOrd="0" presId="urn:microsoft.com/office/officeart/2005/8/layout/pList1"/>
    <dgm:cxn modelId="{6200D413-582A-4CDC-B983-2419B18C18C1}" type="presParOf" srcId="{74B9D324-61ED-4904-A1C1-0C19C1025A13}" destId="{B03044D4-8FF1-4E37-8498-98F28D290162}" srcOrd="1" destOrd="0" presId="urn:microsoft.com/office/officeart/2005/8/layout/pList1"/>
    <dgm:cxn modelId="{2C66EC95-5897-4598-AB24-A80BDBB1326E}" type="presParOf" srcId="{A9BD6C3C-9FD3-4172-A34E-5313717FCA4E}" destId="{3FDFD79B-6252-451F-AF67-28264445B577}" srcOrd="3" destOrd="0" presId="urn:microsoft.com/office/officeart/2005/8/layout/pList1"/>
    <dgm:cxn modelId="{A07CE75B-9C34-400F-A312-7BFA98E894AF}" type="presParOf" srcId="{A9BD6C3C-9FD3-4172-A34E-5313717FCA4E}" destId="{3B548AF9-AE8D-4C63-AF04-FF3C9360B8E2}" srcOrd="4" destOrd="0" presId="urn:microsoft.com/office/officeart/2005/8/layout/pList1"/>
    <dgm:cxn modelId="{9C8D6AA0-CB55-4E25-B30B-58F6A8D6B6AA}" type="presParOf" srcId="{3B548AF9-AE8D-4C63-AF04-FF3C9360B8E2}" destId="{4C9D25A3-FB35-4D67-849E-C4D6C7323DD3}" srcOrd="0" destOrd="0" presId="urn:microsoft.com/office/officeart/2005/8/layout/pList1"/>
    <dgm:cxn modelId="{43038CA1-F3F8-480E-B3A9-E1062DD70C9E}" type="presParOf" srcId="{3B548AF9-AE8D-4C63-AF04-FF3C9360B8E2}" destId="{802CC22F-65DF-447D-A06C-C340273E95AC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D98659-A2B9-4C61-B1E6-1A1E5B21BB4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46521F-5DE5-4EB8-AE49-ABF3698D8E95}">
      <dgm:prSet phldrT="[Text]"/>
      <dgm:spPr>
        <a:solidFill>
          <a:schemeClr val="tx2"/>
        </a:solidFill>
      </dgm:spPr>
      <dgm:t>
        <a:bodyPr/>
        <a:lstStyle/>
        <a:p>
          <a:r>
            <a:rPr lang="en-US" dirty="0" smtClean="0"/>
            <a:t>Reading Literature</a:t>
          </a:r>
          <a:endParaRPr lang="en-US" dirty="0"/>
        </a:p>
      </dgm:t>
    </dgm:pt>
    <dgm:pt modelId="{D07DBC1E-2DEB-400A-BC26-7220C4BF3C86}" type="parTrans" cxnId="{DF84D57E-E62C-4F1D-A108-D26BFF521652}">
      <dgm:prSet/>
      <dgm:spPr/>
      <dgm:t>
        <a:bodyPr/>
        <a:lstStyle/>
        <a:p>
          <a:endParaRPr lang="en-US"/>
        </a:p>
      </dgm:t>
    </dgm:pt>
    <dgm:pt modelId="{057091C7-A985-488E-9FA1-70323D1D82F9}" type="sibTrans" cxnId="{DF84D57E-E62C-4F1D-A108-D26BFF521652}">
      <dgm:prSet/>
      <dgm:spPr/>
      <dgm:t>
        <a:bodyPr/>
        <a:lstStyle/>
        <a:p>
          <a:endParaRPr lang="en-US"/>
        </a:p>
      </dgm:t>
    </dgm:pt>
    <dgm:pt modelId="{51E6CDBE-03F7-45B2-AA48-0981D0EF0340}">
      <dgm:prSet phldrT="[Text]"/>
      <dgm:spPr>
        <a:solidFill>
          <a:schemeClr val="tx2"/>
        </a:solidFill>
      </dgm:spPr>
      <dgm:t>
        <a:bodyPr/>
        <a:lstStyle/>
        <a:p>
          <a:r>
            <a:rPr lang="en-US" dirty="0" smtClean="0"/>
            <a:t>Reading Informational</a:t>
          </a:r>
          <a:endParaRPr lang="en-US" dirty="0"/>
        </a:p>
      </dgm:t>
    </dgm:pt>
    <dgm:pt modelId="{CBB8AA8A-D03B-4E36-84D5-75629620D6E9}" type="parTrans" cxnId="{AA5BEEB5-AD68-4C9B-BF91-BBCBB4D8344A}">
      <dgm:prSet/>
      <dgm:spPr/>
      <dgm:t>
        <a:bodyPr/>
        <a:lstStyle/>
        <a:p>
          <a:endParaRPr lang="en-US"/>
        </a:p>
      </dgm:t>
    </dgm:pt>
    <dgm:pt modelId="{735DB1CA-3D23-4EA7-BE47-49DCA74DE29F}" type="sibTrans" cxnId="{AA5BEEB5-AD68-4C9B-BF91-BBCBB4D8344A}">
      <dgm:prSet/>
      <dgm:spPr/>
      <dgm:t>
        <a:bodyPr/>
        <a:lstStyle/>
        <a:p>
          <a:endParaRPr lang="en-US"/>
        </a:p>
      </dgm:t>
    </dgm:pt>
    <dgm:pt modelId="{2A13568B-6880-436F-9879-FD3698AA6470}">
      <dgm:prSet phldrT="[Text]"/>
      <dgm:spPr>
        <a:solidFill>
          <a:schemeClr val="accent3"/>
        </a:solidFill>
      </dgm:spPr>
      <dgm:t>
        <a:bodyPr/>
        <a:lstStyle/>
        <a:p>
          <a:r>
            <a:rPr lang="en-US" dirty="0" smtClean="0"/>
            <a:t>Reading Foundational Skills</a:t>
          </a:r>
          <a:endParaRPr lang="en-US" dirty="0"/>
        </a:p>
      </dgm:t>
    </dgm:pt>
    <dgm:pt modelId="{71059A4E-7208-4D03-BD8E-AE945304C8F5}" type="parTrans" cxnId="{10E2D9D8-ECF2-47B7-8855-472168A17FB4}">
      <dgm:prSet/>
      <dgm:spPr/>
      <dgm:t>
        <a:bodyPr/>
        <a:lstStyle/>
        <a:p>
          <a:endParaRPr lang="en-US"/>
        </a:p>
      </dgm:t>
    </dgm:pt>
    <dgm:pt modelId="{E6B551A5-B2FE-4668-A602-8A125C761CA2}" type="sibTrans" cxnId="{10E2D9D8-ECF2-47B7-8855-472168A17FB4}">
      <dgm:prSet/>
      <dgm:spPr/>
      <dgm:t>
        <a:bodyPr/>
        <a:lstStyle/>
        <a:p>
          <a:endParaRPr lang="en-US"/>
        </a:p>
      </dgm:t>
    </dgm:pt>
    <dgm:pt modelId="{0C3501D4-ED60-4343-A56F-254F4FCA102D}">
      <dgm:prSet phldrT="[Text]"/>
      <dgm:spPr>
        <a:solidFill>
          <a:schemeClr val="accent4"/>
        </a:solidFill>
      </dgm:spPr>
      <dgm:t>
        <a:bodyPr/>
        <a:lstStyle/>
        <a:p>
          <a:r>
            <a:rPr lang="en-US" dirty="0" smtClean="0"/>
            <a:t>Writing</a:t>
          </a:r>
          <a:endParaRPr lang="en-US" dirty="0"/>
        </a:p>
      </dgm:t>
    </dgm:pt>
    <dgm:pt modelId="{6F05E16C-26FC-4D7F-9ABC-11205F33DBA1}" type="parTrans" cxnId="{96F472FB-1397-414C-85EF-7F3676ACA8C1}">
      <dgm:prSet/>
      <dgm:spPr/>
      <dgm:t>
        <a:bodyPr/>
        <a:lstStyle/>
        <a:p>
          <a:endParaRPr lang="en-US"/>
        </a:p>
      </dgm:t>
    </dgm:pt>
    <dgm:pt modelId="{48FD14EE-6DEB-458B-8167-0295FF5475DE}" type="sibTrans" cxnId="{96F472FB-1397-414C-85EF-7F3676ACA8C1}">
      <dgm:prSet/>
      <dgm:spPr/>
      <dgm:t>
        <a:bodyPr/>
        <a:lstStyle/>
        <a:p>
          <a:endParaRPr lang="en-US"/>
        </a:p>
      </dgm:t>
    </dgm:pt>
    <dgm:pt modelId="{65B0003F-798C-49DC-8CF0-BCB14DEDC36D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 smtClean="0"/>
            <a:t>Speaking and Listening</a:t>
          </a:r>
          <a:endParaRPr lang="en-US" dirty="0"/>
        </a:p>
      </dgm:t>
    </dgm:pt>
    <dgm:pt modelId="{747A14CB-3601-4F6A-B33F-946B99854E77}" type="parTrans" cxnId="{A31E148E-D55A-47A6-AC19-3C5ABA1A6345}">
      <dgm:prSet/>
      <dgm:spPr/>
      <dgm:t>
        <a:bodyPr/>
        <a:lstStyle/>
        <a:p>
          <a:endParaRPr lang="en-US"/>
        </a:p>
      </dgm:t>
    </dgm:pt>
    <dgm:pt modelId="{DE4DEA60-ADA3-4A64-94B6-A38220DFFD7F}" type="sibTrans" cxnId="{A31E148E-D55A-47A6-AC19-3C5ABA1A6345}">
      <dgm:prSet/>
      <dgm:spPr/>
      <dgm:t>
        <a:bodyPr/>
        <a:lstStyle/>
        <a:p>
          <a:endParaRPr lang="en-US"/>
        </a:p>
      </dgm:t>
    </dgm:pt>
    <dgm:pt modelId="{F7453F01-BBB0-4278-9AD3-C69A4D099D3E}">
      <dgm:prSet/>
      <dgm:spPr>
        <a:solidFill>
          <a:schemeClr val="accent5"/>
        </a:solidFill>
      </dgm:spPr>
      <dgm:t>
        <a:bodyPr/>
        <a:lstStyle/>
        <a:p>
          <a:r>
            <a:rPr lang="en-US" dirty="0" smtClean="0"/>
            <a:t>Language</a:t>
          </a:r>
        </a:p>
      </dgm:t>
    </dgm:pt>
    <dgm:pt modelId="{E06688DD-E9E7-429E-93EA-84D216E4E34B}" type="parTrans" cxnId="{5A33A89D-2582-421E-8F24-4B72CF8B425C}">
      <dgm:prSet/>
      <dgm:spPr/>
      <dgm:t>
        <a:bodyPr/>
        <a:lstStyle/>
        <a:p>
          <a:endParaRPr lang="en-US"/>
        </a:p>
      </dgm:t>
    </dgm:pt>
    <dgm:pt modelId="{EAA97FC6-907A-4952-B5E5-AA1740ACAF08}" type="sibTrans" cxnId="{5A33A89D-2582-421E-8F24-4B72CF8B425C}">
      <dgm:prSet/>
      <dgm:spPr/>
      <dgm:t>
        <a:bodyPr/>
        <a:lstStyle/>
        <a:p>
          <a:endParaRPr lang="en-US"/>
        </a:p>
      </dgm:t>
    </dgm:pt>
    <dgm:pt modelId="{BCC07F94-150F-43A8-A778-172B1961FDBA}" type="pres">
      <dgm:prSet presAssocID="{46D98659-A2B9-4C61-B1E6-1A1E5B21BB4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56FF62-E1E0-4BC2-BE96-DD12A7CDE325}" type="pres">
      <dgm:prSet presAssocID="{1146521F-5DE5-4EB8-AE49-ABF3698D8E95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9BB4DA-36BB-4A8D-A3AB-EF2D3EA0D1E5}" type="pres">
      <dgm:prSet presAssocID="{057091C7-A985-488E-9FA1-70323D1D82F9}" presName="sibTrans" presStyleCnt="0"/>
      <dgm:spPr/>
    </dgm:pt>
    <dgm:pt modelId="{820D0859-4399-483B-A2BE-EC198A5FEE7A}" type="pres">
      <dgm:prSet presAssocID="{51E6CDBE-03F7-45B2-AA48-0981D0EF0340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CEA5C2-7E5F-48B5-BB38-F6234DB507B6}" type="pres">
      <dgm:prSet presAssocID="{735DB1CA-3D23-4EA7-BE47-49DCA74DE29F}" presName="sibTrans" presStyleCnt="0"/>
      <dgm:spPr/>
    </dgm:pt>
    <dgm:pt modelId="{D18D6CE7-9735-4928-9C35-C7798B14E990}" type="pres">
      <dgm:prSet presAssocID="{2A13568B-6880-436F-9879-FD3698AA64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558DD1-EA41-461A-BF42-1CB9E106EBF5}" type="pres">
      <dgm:prSet presAssocID="{E6B551A5-B2FE-4668-A602-8A125C761CA2}" presName="sibTrans" presStyleCnt="0"/>
      <dgm:spPr/>
    </dgm:pt>
    <dgm:pt modelId="{A2AE1DB8-6F37-44F6-96E9-F7C84497A582}" type="pres">
      <dgm:prSet presAssocID="{0C3501D4-ED60-4343-A56F-254F4FCA102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6D917-AC52-4F49-AF94-E4790248BB02}" type="pres">
      <dgm:prSet presAssocID="{48FD14EE-6DEB-458B-8167-0295FF5475DE}" presName="sibTrans" presStyleCnt="0"/>
      <dgm:spPr/>
    </dgm:pt>
    <dgm:pt modelId="{559C066F-3E70-4F53-929F-D458BD789CB3}" type="pres">
      <dgm:prSet presAssocID="{65B0003F-798C-49DC-8CF0-BCB14DEDC36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11300A-488C-4289-9416-451DC9C03E8B}" type="pres">
      <dgm:prSet presAssocID="{DE4DEA60-ADA3-4A64-94B6-A38220DFFD7F}" presName="sibTrans" presStyleCnt="0"/>
      <dgm:spPr/>
    </dgm:pt>
    <dgm:pt modelId="{DDC15CE1-C2A5-4D53-96CA-6A1C6A29EC72}" type="pres">
      <dgm:prSet presAssocID="{F7453F01-BBB0-4278-9AD3-C69A4D099D3E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4C2211-10FC-4C37-8410-B210DF17531E}" type="presOf" srcId="{65B0003F-798C-49DC-8CF0-BCB14DEDC36D}" destId="{559C066F-3E70-4F53-929F-D458BD789CB3}" srcOrd="0" destOrd="0" presId="urn:microsoft.com/office/officeart/2005/8/layout/default"/>
    <dgm:cxn modelId="{1FD1B9E0-2EBE-4272-9A73-7350BEBB2E10}" type="presOf" srcId="{46D98659-A2B9-4C61-B1E6-1A1E5B21BB46}" destId="{BCC07F94-150F-43A8-A778-172B1961FDBA}" srcOrd="0" destOrd="0" presId="urn:microsoft.com/office/officeart/2005/8/layout/default"/>
    <dgm:cxn modelId="{D071CB54-7157-4FFD-BD14-1E102FE2F87E}" type="presOf" srcId="{F7453F01-BBB0-4278-9AD3-C69A4D099D3E}" destId="{DDC15CE1-C2A5-4D53-96CA-6A1C6A29EC72}" srcOrd="0" destOrd="0" presId="urn:microsoft.com/office/officeart/2005/8/layout/default"/>
    <dgm:cxn modelId="{96F472FB-1397-414C-85EF-7F3676ACA8C1}" srcId="{46D98659-A2B9-4C61-B1E6-1A1E5B21BB46}" destId="{0C3501D4-ED60-4343-A56F-254F4FCA102D}" srcOrd="3" destOrd="0" parTransId="{6F05E16C-26FC-4D7F-9ABC-11205F33DBA1}" sibTransId="{48FD14EE-6DEB-458B-8167-0295FF5475DE}"/>
    <dgm:cxn modelId="{D37DD2FC-A02D-4BE2-A0F0-169E4177105A}" type="presOf" srcId="{51E6CDBE-03F7-45B2-AA48-0981D0EF0340}" destId="{820D0859-4399-483B-A2BE-EC198A5FEE7A}" srcOrd="0" destOrd="0" presId="urn:microsoft.com/office/officeart/2005/8/layout/default"/>
    <dgm:cxn modelId="{85BD5A7A-18F6-4BD2-AC9F-1DBFE5DCBD86}" type="presOf" srcId="{1146521F-5DE5-4EB8-AE49-ABF3698D8E95}" destId="{AB56FF62-E1E0-4BC2-BE96-DD12A7CDE325}" srcOrd="0" destOrd="0" presId="urn:microsoft.com/office/officeart/2005/8/layout/default"/>
    <dgm:cxn modelId="{DF84D57E-E62C-4F1D-A108-D26BFF521652}" srcId="{46D98659-A2B9-4C61-B1E6-1A1E5B21BB46}" destId="{1146521F-5DE5-4EB8-AE49-ABF3698D8E95}" srcOrd="0" destOrd="0" parTransId="{D07DBC1E-2DEB-400A-BC26-7220C4BF3C86}" sibTransId="{057091C7-A985-488E-9FA1-70323D1D82F9}"/>
    <dgm:cxn modelId="{5A33A89D-2582-421E-8F24-4B72CF8B425C}" srcId="{46D98659-A2B9-4C61-B1E6-1A1E5B21BB46}" destId="{F7453F01-BBB0-4278-9AD3-C69A4D099D3E}" srcOrd="5" destOrd="0" parTransId="{E06688DD-E9E7-429E-93EA-84D216E4E34B}" sibTransId="{EAA97FC6-907A-4952-B5E5-AA1740ACAF08}"/>
    <dgm:cxn modelId="{A31E148E-D55A-47A6-AC19-3C5ABA1A6345}" srcId="{46D98659-A2B9-4C61-B1E6-1A1E5B21BB46}" destId="{65B0003F-798C-49DC-8CF0-BCB14DEDC36D}" srcOrd="4" destOrd="0" parTransId="{747A14CB-3601-4F6A-B33F-946B99854E77}" sibTransId="{DE4DEA60-ADA3-4A64-94B6-A38220DFFD7F}"/>
    <dgm:cxn modelId="{DF508EF0-C279-462B-AA77-660B7DD671E9}" type="presOf" srcId="{2A13568B-6880-436F-9879-FD3698AA6470}" destId="{D18D6CE7-9735-4928-9C35-C7798B14E990}" srcOrd="0" destOrd="0" presId="urn:microsoft.com/office/officeart/2005/8/layout/default"/>
    <dgm:cxn modelId="{4CD50496-F69E-4F01-86D2-788BF51ACF2C}" type="presOf" srcId="{0C3501D4-ED60-4343-A56F-254F4FCA102D}" destId="{A2AE1DB8-6F37-44F6-96E9-F7C84497A582}" srcOrd="0" destOrd="0" presId="urn:microsoft.com/office/officeart/2005/8/layout/default"/>
    <dgm:cxn modelId="{10E2D9D8-ECF2-47B7-8855-472168A17FB4}" srcId="{46D98659-A2B9-4C61-B1E6-1A1E5B21BB46}" destId="{2A13568B-6880-436F-9879-FD3698AA6470}" srcOrd="2" destOrd="0" parTransId="{71059A4E-7208-4D03-BD8E-AE945304C8F5}" sibTransId="{E6B551A5-B2FE-4668-A602-8A125C761CA2}"/>
    <dgm:cxn modelId="{AA5BEEB5-AD68-4C9B-BF91-BBCBB4D8344A}" srcId="{46D98659-A2B9-4C61-B1E6-1A1E5B21BB46}" destId="{51E6CDBE-03F7-45B2-AA48-0981D0EF0340}" srcOrd="1" destOrd="0" parTransId="{CBB8AA8A-D03B-4E36-84D5-75629620D6E9}" sibTransId="{735DB1CA-3D23-4EA7-BE47-49DCA74DE29F}"/>
    <dgm:cxn modelId="{EAABDDA0-865D-475A-9BDA-04004373292A}" type="presParOf" srcId="{BCC07F94-150F-43A8-A778-172B1961FDBA}" destId="{AB56FF62-E1E0-4BC2-BE96-DD12A7CDE325}" srcOrd="0" destOrd="0" presId="urn:microsoft.com/office/officeart/2005/8/layout/default"/>
    <dgm:cxn modelId="{4737ACAB-85AE-40E7-9C6D-ADCDE72D203E}" type="presParOf" srcId="{BCC07F94-150F-43A8-A778-172B1961FDBA}" destId="{BA9BB4DA-36BB-4A8D-A3AB-EF2D3EA0D1E5}" srcOrd="1" destOrd="0" presId="urn:microsoft.com/office/officeart/2005/8/layout/default"/>
    <dgm:cxn modelId="{11A3F665-60E9-4B05-A02E-A0788D1A2CC7}" type="presParOf" srcId="{BCC07F94-150F-43A8-A778-172B1961FDBA}" destId="{820D0859-4399-483B-A2BE-EC198A5FEE7A}" srcOrd="2" destOrd="0" presId="urn:microsoft.com/office/officeart/2005/8/layout/default"/>
    <dgm:cxn modelId="{4F3B603A-C35E-4EC7-B316-19884E5770D4}" type="presParOf" srcId="{BCC07F94-150F-43A8-A778-172B1961FDBA}" destId="{D0CEA5C2-7E5F-48B5-BB38-F6234DB507B6}" srcOrd="3" destOrd="0" presId="urn:microsoft.com/office/officeart/2005/8/layout/default"/>
    <dgm:cxn modelId="{612EB882-5780-49E2-AD93-EE3A9D20C6DE}" type="presParOf" srcId="{BCC07F94-150F-43A8-A778-172B1961FDBA}" destId="{D18D6CE7-9735-4928-9C35-C7798B14E990}" srcOrd="4" destOrd="0" presId="urn:microsoft.com/office/officeart/2005/8/layout/default"/>
    <dgm:cxn modelId="{69CD9546-82F3-4492-ADC5-36F4D64E0EE6}" type="presParOf" srcId="{BCC07F94-150F-43A8-A778-172B1961FDBA}" destId="{92558DD1-EA41-461A-BF42-1CB9E106EBF5}" srcOrd="5" destOrd="0" presId="urn:microsoft.com/office/officeart/2005/8/layout/default"/>
    <dgm:cxn modelId="{8F61AC91-9FB5-4865-A891-DF6ED52711F0}" type="presParOf" srcId="{BCC07F94-150F-43A8-A778-172B1961FDBA}" destId="{A2AE1DB8-6F37-44F6-96E9-F7C84497A582}" srcOrd="6" destOrd="0" presId="urn:microsoft.com/office/officeart/2005/8/layout/default"/>
    <dgm:cxn modelId="{827CC344-FF33-49E7-BAF5-3ABF4F1C10D9}" type="presParOf" srcId="{BCC07F94-150F-43A8-A778-172B1961FDBA}" destId="{2246D917-AC52-4F49-AF94-E4790248BB02}" srcOrd="7" destOrd="0" presId="urn:microsoft.com/office/officeart/2005/8/layout/default"/>
    <dgm:cxn modelId="{57E20B76-C816-4FBC-9200-F017676DEAC6}" type="presParOf" srcId="{BCC07F94-150F-43A8-A778-172B1961FDBA}" destId="{559C066F-3E70-4F53-929F-D458BD789CB3}" srcOrd="8" destOrd="0" presId="urn:microsoft.com/office/officeart/2005/8/layout/default"/>
    <dgm:cxn modelId="{2A1AAF43-4650-414B-91C6-D1C643EF4715}" type="presParOf" srcId="{BCC07F94-150F-43A8-A778-172B1961FDBA}" destId="{2411300A-488C-4289-9416-451DC9C03E8B}" srcOrd="9" destOrd="0" presId="urn:microsoft.com/office/officeart/2005/8/layout/default"/>
    <dgm:cxn modelId="{7BAC5898-F5C1-4276-BAAD-D3739DE8CCEE}" type="presParOf" srcId="{BCC07F94-150F-43A8-A778-172B1961FDBA}" destId="{DDC15CE1-C2A5-4D53-96CA-6A1C6A29EC7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0057E85-E93A-42E3-9A1A-B841AE57601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3CC0455-E692-41A7-A4A4-44B4B84BD14E}">
      <dgm:prSet phldrT="[Text]"/>
      <dgm:spPr/>
      <dgm:t>
        <a:bodyPr/>
        <a:lstStyle/>
        <a:p>
          <a:r>
            <a:rPr lang="en-US" b="1" dirty="0" smtClean="0"/>
            <a:t>Building knowledge through </a:t>
          </a:r>
        </a:p>
        <a:p>
          <a:r>
            <a:rPr lang="en-US" b="1" dirty="0" smtClean="0"/>
            <a:t>content-rich nonfiction and </a:t>
          </a:r>
        </a:p>
        <a:p>
          <a:r>
            <a:rPr lang="en-US" b="1" dirty="0" smtClean="0"/>
            <a:t>informational texts</a:t>
          </a:r>
          <a:endParaRPr lang="en-US" b="1" dirty="0"/>
        </a:p>
      </dgm:t>
    </dgm:pt>
    <dgm:pt modelId="{3F9D3EDE-F626-4E91-9E63-E08758DCC359}" type="parTrans" cxnId="{1034C817-B4C7-4A8A-A60E-985AE06A212B}">
      <dgm:prSet/>
      <dgm:spPr/>
      <dgm:t>
        <a:bodyPr/>
        <a:lstStyle/>
        <a:p>
          <a:endParaRPr lang="en-US"/>
        </a:p>
      </dgm:t>
    </dgm:pt>
    <dgm:pt modelId="{1299E716-AD33-4823-96D7-3EC7F1986BFC}" type="sibTrans" cxnId="{1034C817-B4C7-4A8A-A60E-985AE06A212B}">
      <dgm:prSet/>
      <dgm:spPr/>
      <dgm:t>
        <a:bodyPr/>
        <a:lstStyle/>
        <a:p>
          <a:endParaRPr lang="en-US"/>
        </a:p>
      </dgm:t>
    </dgm:pt>
    <dgm:pt modelId="{DFF4851E-FD19-4605-87EA-BFF8D31C4FDE}">
      <dgm:prSet phldrT="[Text]"/>
      <dgm:spPr>
        <a:solidFill>
          <a:schemeClr val="accent4"/>
        </a:solidFill>
      </dgm:spPr>
      <dgm:t>
        <a:bodyPr/>
        <a:lstStyle/>
        <a:p>
          <a:r>
            <a:rPr lang="en-US" b="1" dirty="0" smtClean="0"/>
            <a:t>Reading and writing grounded in </a:t>
          </a:r>
        </a:p>
        <a:p>
          <a:r>
            <a:rPr lang="en-US" b="1" dirty="0" smtClean="0"/>
            <a:t>evidence from text</a:t>
          </a:r>
          <a:endParaRPr lang="en-US" b="1" dirty="0"/>
        </a:p>
      </dgm:t>
    </dgm:pt>
    <dgm:pt modelId="{F9EF5E7E-5A8F-4438-8373-4085F8607B32}" type="parTrans" cxnId="{5B9E210C-3393-42D9-85A7-EC5DFE45276B}">
      <dgm:prSet/>
      <dgm:spPr/>
      <dgm:t>
        <a:bodyPr/>
        <a:lstStyle/>
        <a:p>
          <a:endParaRPr lang="en-US"/>
        </a:p>
      </dgm:t>
    </dgm:pt>
    <dgm:pt modelId="{9DD50FBE-43EC-4537-9E48-FC8566A3FF7E}" type="sibTrans" cxnId="{5B9E210C-3393-42D9-85A7-EC5DFE45276B}">
      <dgm:prSet/>
      <dgm:spPr/>
      <dgm:t>
        <a:bodyPr/>
        <a:lstStyle/>
        <a:p>
          <a:endParaRPr lang="en-US"/>
        </a:p>
      </dgm:t>
    </dgm:pt>
    <dgm:pt modelId="{CF43DE8B-F854-41B5-8F51-13D99B4A9DF5}">
      <dgm:prSet phldrT="[Text]"/>
      <dgm:spPr>
        <a:solidFill>
          <a:schemeClr val="accent3"/>
        </a:solidFill>
      </dgm:spPr>
      <dgm:t>
        <a:bodyPr/>
        <a:lstStyle/>
        <a:p>
          <a:r>
            <a:rPr lang="en-US" b="1" dirty="0" smtClean="0">
              <a:latin typeface="+mn-lt"/>
            </a:rPr>
            <a:t>Regular practice with complex </a:t>
          </a:r>
        </a:p>
        <a:p>
          <a:r>
            <a:rPr lang="en-US" b="1" dirty="0" smtClean="0">
              <a:latin typeface="+mn-lt"/>
            </a:rPr>
            <a:t>text and its academic </a:t>
          </a:r>
        </a:p>
        <a:p>
          <a:r>
            <a:rPr lang="en-US" b="1" dirty="0" smtClean="0">
              <a:latin typeface="+mn-lt"/>
            </a:rPr>
            <a:t>vocabulary</a:t>
          </a:r>
          <a:endParaRPr lang="en-US" b="1" dirty="0">
            <a:latin typeface="+mn-lt"/>
          </a:endParaRPr>
        </a:p>
      </dgm:t>
    </dgm:pt>
    <dgm:pt modelId="{55D3E83C-4183-4F35-80EE-CA53A142B199}" type="parTrans" cxnId="{94F8586B-F178-48D9-9989-D9A49320B8D1}">
      <dgm:prSet/>
      <dgm:spPr/>
      <dgm:t>
        <a:bodyPr/>
        <a:lstStyle/>
        <a:p>
          <a:endParaRPr lang="en-US"/>
        </a:p>
      </dgm:t>
    </dgm:pt>
    <dgm:pt modelId="{4B7270C5-F16B-4716-8BD0-FFD0925EA43D}" type="sibTrans" cxnId="{94F8586B-F178-48D9-9989-D9A49320B8D1}">
      <dgm:prSet/>
      <dgm:spPr/>
      <dgm:t>
        <a:bodyPr/>
        <a:lstStyle/>
        <a:p>
          <a:endParaRPr lang="en-US"/>
        </a:p>
      </dgm:t>
    </dgm:pt>
    <dgm:pt modelId="{5DE70F05-6F7E-4BE0-A5A5-5EA7D73866AC}" type="pres">
      <dgm:prSet presAssocID="{F0057E85-E93A-42E3-9A1A-B841AE57601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81A250-6F26-4A48-921F-205EC0810EB4}" type="pres">
      <dgm:prSet presAssocID="{E3CC0455-E692-41A7-A4A4-44B4B84BD14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E62174-7022-4800-A752-4FB2CC010F42}" type="pres">
      <dgm:prSet presAssocID="{1299E716-AD33-4823-96D7-3EC7F1986BFC}" presName="sibTrans" presStyleCnt="0"/>
      <dgm:spPr/>
    </dgm:pt>
    <dgm:pt modelId="{64AE24C3-4F33-4C89-8131-A384CB86C5C7}" type="pres">
      <dgm:prSet presAssocID="{DFF4851E-FD19-4605-87EA-BFF8D31C4FD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7508E9-4D88-45CD-BBDB-5C7369E2A473}" type="pres">
      <dgm:prSet presAssocID="{9DD50FBE-43EC-4537-9E48-FC8566A3FF7E}" presName="sibTrans" presStyleCnt="0"/>
      <dgm:spPr/>
    </dgm:pt>
    <dgm:pt modelId="{AAD311EC-B883-4716-B316-76341B26DD83}" type="pres">
      <dgm:prSet presAssocID="{CF43DE8B-F854-41B5-8F51-13D99B4A9DF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6B2614-3ED4-4318-8447-2BD3EE317764}" type="presOf" srcId="{CF43DE8B-F854-41B5-8F51-13D99B4A9DF5}" destId="{AAD311EC-B883-4716-B316-76341B26DD83}" srcOrd="0" destOrd="0" presId="urn:microsoft.com/office/officeart/2005/8/layout/default"/>
    <dgm:cxn modelId="{1034C817-B4C7-4A8A-A60E-985AE06A212B}" srcId="{F0057E85-E93A-42E3-9A1A-B841AE576010}" destId="{E3CC0455-E692-41A7-A4A4-44B4B84BD14E}" srcOrd="0" destOrd="0" parTransId="{3F9D3EDE-F626-4E91-9E63-E08758DCC359}" sibTransId="{1299E716-AD33-4823-96D7-3EC7F1986BFC}"/>
    <dgm:cxn modelId="{94F8586B-F178-48D9-9989-D9A49320B8D1}" srcId="{F0057E85-E93A-42E3-9A1A-B841AE576010}" destId="{CF43DE8B-F854-41B5-8F51-13D99B4A9DF5}" srcOrd="2" destOrd="0" parTransId="{55D3E83C-4183-4F35-80EE-CA53A142B199}" sibTransId="{4B7270C5-F16B-4716-8BD0-FFD0925EA43D}"/>
    <dgm:cxn modelId="{3304A541-FF0C-447C-B6D3-B28115C2B460}" type="presOf" srcId="{F0057E85-E93A-42E3-9A1A-B841AE576010}" destId="{5DE70F05-6F7E-4BE0-A5A5-5EA7D73866AC}" srcOrd="0" destOrd="0" presId="urn:microsoft.com/office/officeart/2005/8/layout/default"/>
    <dgm:cxn modelId="{06FAF9E1-5E4F-4535-859C-7B78E33634AA}" type="presOf" srcId="{DFF4851E-FD19-4605-87EA-BFF8D31C4FDE}" destId="{64AE24C3-4F33-4C89-8131-A384CB86C5C7}" srcOrd="0" destOrd="0" presId="urn:microsoft.com/office/officeart/2005/8/layout/default"/>
    <dgm:cxn modelId="{22F8BDE7-5622-41AD-A691-B8E6DA50E951}" type="presOf" srcId="{E3CC0455-E692-41A7-A4A4-44B4B84BD14E}" destId="{F381A250-6F26-4A48-921F-205EC0810EB4}" srcOrd="0" destOrd="0" presId="urn:microsoft.com/office/officeart/2005/8/layout/default"/>
    <dgm:cxn modelId="{5B9E210C-3393-42D9-85A7-EC5DFE45276B}" srcId="{F0057E85-E93A-42E3-9A1A-B841AE576010}" destId="{DFF4851E-FD19-4605-87EA-BFF8D31C4FDE}" srcOrd="1" destOrd="0" parTransId="{F9EF5E7E-5A8F-4438-8373-4085F8607B32}" sibTransId="{9DD50FBE-43EC-4537-9E48-FC8566A3FF7E}"/>
    <dgm:cxn modelId="{E5812CCD-E6C0-47E8-9D71-E462CE5286E4}" type="presParOf" srcId="{5DE70F05-6F7E-4BE0-A5A5-5EA7D73866AC}" destId="{F381A250-6F26-4A48-921F-205EC0810EB4}" srcOrd="0" destOrd="0" presId="urn:microsoft.com/office/officeart/2005/8/layout/default"/>
    <dgm:cxn modelId="{57D0E810-6B28-443A-9C03-4A7A8272D647}" type="presParOf" srcId="{5DE70F05-6F7E-4BE0-A5A5-5EA7D73866AC}" destId="{09E62174-7022-4800-A752-4FB2CC010F42}" srcOrd="1" destOrd="0" presId="urn:microsoft.com/office/officeart/2005/8/layout/default"/>
    <dgm:cxn modelId="{FB55A2B5-D993-4459-80E2-094329D72FD2}" type="presParOf" srcId="{5DE70F05-6F7E-4BE0-A5A5-5EA7D73866AC}" destId="{64AE24C3-4F33-4C89-8131-A384CB86C5C7}" srcOrd="2" destOrd="0" presId="urn:microsoft.com/office/officeart/2005/8/layout/default"/>
    <dgm:cxn modelId="{DD64ED40-8FFC-4E5F-A60E-71A9C9FEA5AF}" type="presParOf" srcId="{5DE70F05-6F7E-4BE0-A5A5-5EA7D73866AC}" destId="{E57508E9-4D88-45CD-BBDB-5C7369E2A473}" srcOrd="3" destOrd="0" presId="urn:microsoft.com/office/officeart/2005/8/layout/default"/>
    <dgm:cxn modelId="{48764A1B-5376-4EB6-9978-0AE6EF52FC1D}" type="presParOf" srcId="{5DE70F05-6F7E-4BE0-A5A5-5EA7D73866AC}" destId="{AAD311EC-B883-4716-B316-76341B26DD83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D333DFC-5D35-4616-A259-ED6841BDA981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020E18-438B-4245-BC98-04753C527D2D}">
      <dgm:prSet phldrT="[Text]" custT="1"/>
      <dgm:spPr>
        <a:solidFill>
          <a:srgbClr val="74C932"/>
        </a:solidFill>
      </dgm:spPr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Balanced</a:t>
          </a:r>
        </a:p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Literacy</a:t>
          </a:r>
          <a:endParaRPr lang="en-US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9219C8B-30BF-4472-9D5B-02054EC93FAF}" type="parTrans" cxnId="{93D0A95E-E9F4-4BFA-A093-18C11DA5F151}">
      <dgm:prSet/>
      <dgm:spPr/>
      <dgm:t>
        <a:bodyPr/>
        <a:lstStyle/>
        <a:p>
          <a:endParaRPr lang="en-US"/>
        </a:p>
      </dgm:t>
    </dgm:pt>
    <dgm:pt modelId="{253B2566-350A-49FB-AD9D-1CB6B5F4B4C3}" type="sibTrans" cxnId="{93D0A95E-E9F4-4BFA-A093-18C11DA5F151}">
      <dgm:prSet/>
      <dgm:spPr/>
      <dgm:t>
        <a:bodyPr/>
        <a:lstStyle/>
        <a:p>
          <a:endParaRPr lang="en-US"/>
        </a:p>
      </dgm:t>
    </dgm:pt>
    <dgm:pt modelId="{B13599B3-D02F-4BA4-88C0-094F1AFFEC78}">
      <dgm:prSet phldrT="[Text]" custT="1"/>
      <dgm:spPr>
        <a:solidFill>
          <a:srgbClr val="668FB2"/>
        </a:solidFill>
      </dgm:spPr>
      <dgm:t>
        <a:bodyPr/>
        <a:lstStyle/>
        <a:p>
          <a:r>
            <a:rPr lang="en-US" sz="1400" dirty="0" smtClean="0">
              <a:latin typeface="Arial" pitchFamily="34" charset="0"/>
              <a:cs typeface="Arial" pitchFamily="34" charset="0"/>
            </a:rPr>
            <a:t>CCSS</a:t>
          </a:r>
        </a:p>
        <a:p>
          <a:r>
            <a:rPr lang="en-US" sz="1400" dirty="0" smtClean="0">
              <a:latin typeface="Arial" pitchFamily="34" charset="0"/>
              <a:cs typeface="Arial" pitchFamily="34" charset="0"/>
            </a:rPr>
            <a:t>Reading</a:t>
          </a:r>
          <a:endParaRPr lang="en-US" sz="1400" dirty="0">
            <a:latin typeface="Arial" pitchFamily="34" charset="0"/>
            <a:cs typeface="Arial" pitchFamily="34" charset="0"/>
          </a:endParaRPr>
        </a:p>
      </dgm:t>
    </dgm:pt>
    <dgm:pt modelId="{C8CCE7E1-777D-48C5-A925-4E9AE6D0B47F}" type="parTrans" cxnId="{05260556-9DF7-492D-8893-350E89492855}">
      <dgm:prSet/>
      <dgm:spPr/>
      <dgm:t>
        <a:bodyPr/>
        <a:lstStyle/>
        <a:p>
          <a:endParaRPr lang="en-US"/>
        </a:p>
      </dgm:t>
    </dgm:pt>
    <dgm:pt modelId="{589A79F9-572D-4BF3-A42D-44570C131E76}" type="sibTrans" cxnId="{05260556-9DF7-492D-8893-350E89492855}">
      <dgm:prSet/>
      <dgm:spPr/>
      <dgm:t>
        <a:bodyPr/>
        <a:lstStyle/>
        <a:p>
          <a:endParaRPr lang="en-US"/>
        </a:p>
      </dgm:t>
    </dgm:pt>
    <dgm:pt modelId="{6B3B756F-6E56-498B-9BD4-31AB2081715C}">
      <dgm:prSet phldrT="[Text]" custT="1"/>
      <dgm:spPr>
        <a:solidFill>
          <a:srgbClr val="668FB2"/>
        </a:solidFill>
      </dgm:spPr>
      <dgm:t>
        <a:bodyPr/>
        <a:lstStyle/>
        <a:p>
          <a:r>
            <a:rPr lang="en-US" sz="1400" b="0" dirty="0" smtClean="0">
              <a:latin typeface="Arial" pitchFamily="34" charset="0"/>
              <a:cs typeface="Arial" pitchFamily="34" charset="0"/>
            </a:rPr>
            <a:t>CCSS Writing</a:t>
          </a:r>
          <a:endParaRPr lang="en-US" sz="1400" b="0" dirty="0">
            <a:latin typeface="Arial" pitchFamily="34" charset="0"/>
            <a:cs typeface="Arial" pitchFamily="34" charset="0"/>
          </a:endParaRPr>
        </a:p>
      </dgm:t>
    </dgm:pt>
    <dgm:pt modelId="{18B5035C-50E4-4FD9-8095-AACF6C2FFF94}" type="parTrans" cxnId="{66AE299E-E6D8-40B4-B46F-0004D7ABBA6F}">
      <dgm:prSet/>
      <dgm:spPr/>
      <dgm:t>
        <a:bodyPr/>
        <a:lstStyle/>
        <a:p>
          <a:endParaRPr lang="en-US"/>
        </a:p>
      </dgm:t>
    </dgm:pt>
    <dgm:pt modelId="{93099158-A93B-478A-8794-E09567D88456}" type="sibTrans" cxnId="{66AE299E-E6D8-40B4-B46F-0004D7ABBA6F}">
      <dgm:prSet/>
      <dgm:spPr/>
      <dgm:t>
        <a:bodyPr/>
        <a:lstStyle/>
        <a:p>
          <a:endParaRPr lang="en-US"/>
        </a:p>
      </dgm:t>
    </dgm:pt>
    <dgm:pt modelId="{54BBB2D9-71F7-422B-B055-0AD1DA6F7001}">
      <dgm:prSet phldrT="[Text]" custT="1"/>
      <dgm:spPr>
        <a:solidFill>
          <a:srgbClr val="668FB2"/>
        </a:solidFill>
      </dgm:spPr>
      <dgm:t>
        <a:bodyPr/>
        <a:lstStyle/>
        <a:p>
          <a:r>
            <a:rPr lang="en-US" sz="1200" dirty="0" smtClean="0">
              <a:latin typeface="Arial" pitchFamily="34" charset="0"/>
              <a:cs typeface="Arial" pitchFamily="34" charset="0"/>
            </a:rPr>
            <a:t>CCSS Speaking and Listening</a:t>
          </a:r>
          <a:endParaRPr lang="en-US" sz="1200" dirty="0">
            <a:latin typeface="Arial" pitchFamily="34" charset="0"/>
            <a:cs typeface="Arial" pitchFamily="34" charset="0"/>
          </a:endParaRPr>
        </a:p>
      </dgm:t>
    </dgm:pt>
    <dgm:pt modelId="{D92EE3A7-6880-4F30-BDB6-412648AD083D}" type="parTrans" cxnId="{F0DF420C-967C-4BE5-A3A8-587F89FF7797}">
      <dgm:prSet/>
      <dgm:spPr/>
      <dgm:t>
        <a:bodyPr/>
        <a:lstStyle/>
        <a:p>
          <a:endParaRPr lang="en-US"/>
        </a:p>
      </dgm:t>
    </dgm:pt>
    <dgm:pt modelId="{2AEF4DC0-F1AA-468C-8342-1B6422D1BC12}" type="sibTrans" cxnId="{F0DF420C-967C-4BE5-A3A8-587F89FF7797}">
      <dgm:prSet/>
      <dgm:spPr/>
      <dgm:t>
        <a:bodyPr/>
        <a:lstStyle/>
        <a:p>
          <a:endParaRPr lang="en-US"/>
        </a:p>
      </dgm:t>
    </dgm:pt>
    <dgm:pt modelId="{3E25F8AD-C31E-4CF8-A0DD-24026AAB5F03}">
      <dgm:prSet phldrT="[Text]" custT="1"/>
      <dgm:spPr>
        <a:solidFill>
          <a:srgbClr val="668FB2"/>
        </a:solidFill>
      </dgm:spPr>
      <dgm:t>
        <a:bodyPr/>
        <a:lstStyle/>
        <a:p>
          <a:r>
            <a:rPr lang="en-US" sz="1200" b="0" dirty="0" smtClean="0">
              <a:latin typeface="Arial" pitchFamily="34" charset="0"/>
              <a:cs typeface="Arial" pitchFamily="34" charset="0"/>
            </a:rPr>
            <a:t>CCSS Language</a:t>
          </a:r>
          <a:endParaRPr lang="en-US" sz="1200" b="0" dirty="0">
            <a:latin typeface="Arial" pitchFamily="34" charset="0"/>
            <a:cs typeface="Arial" pitchFamily="34" charset="0"/>
          </a:endParaRPr>
        </a:p>
      </dgm:t>
    </dgm:pt>
    <dgm:pt modelId="{29DDF964-10F6-42FA-9511-AB1812455A10}" type="parTrans" cxnId="{16369E1B-1693-4A16-805D-7CE974DDC567}">
      <dgm:prSet/>
      <dgm:spPr/>
      <dgm:t>
        <a:bodyPr/>
        <a:lstStyle/>
        <a:p>
          <a:endParaRPr lang="en-US"/>
        </a:p>
      </dgm:t>
    </dgm:pt>
    <dgm:pt modelId="{EF18041F-29E0-471C-8409-70B59F48600E}" type="sibTrans" cxnId="{16369E1B-1693-4A16-805D-7CE974DDC567}">
      <dgm:prSet/>
      <dgm:spPr/>
      <dgm:t>
        <a:bodyPr/>
        <a:lstStyle/>
        <a:p>
          <a:endParaRPr lang="en-US"/>
        </a:p>
      </dgm:t>
    </dgm:pt>
    <dgm:pt modelId="{71424A36-8F4A-4FFE-A258-591ABFD4068D}" type="pres">
      <dgm:prSet presAssocID="{CD333DFC-5D35-4616-A259-ED6841BDA98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0CBB0C1-624A-48DB-AB79-02E95E9A6789}" type="pres">
      <dgm:prSet presAssocID="{17020E18-438B-4245-BC98-04753C527D2D}" presName="centerShape" presStyleLbl="node0" presStyleIdx="0" presStyleCnt="1" custScaleX="105895"/>
      <dgm:spPr/>
      <dgm:t>
        <a:bodyPr/>
        <a:lstStyle/>
        <a:p>
          <a:endParaRPr lang="en-US"/>
        </a:p>
      </dgm:t>
    </dgm:pt>
    <dgm:pt modelId="{C5066E90-ECE7-466E-A1FD-57D9FF863F31}" type="pres">
      <dgm:prSet presAssocID="{B13599B3-D02F-4BA4-88C0-094F1AFFEC7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BA115E-014A-49DB-A390-1ECC0B91250D}" type="pres">
      <dgm:prSet presAssocID="{B13599B3-D02F-4BA4-88C0-094F1AFFEC78}" presName="dummy" presStyleCnt="0"/>
      <dgm:spPr/>
    </dgm:pt>
    <dgm:pt modelId="{2D5E021F-B389-4533-81DA-6D3B0C51DE69}" type="pres">
      <dgm:prSet presAssocID="{589A79F9-572D-4BF3-A42D-44570C131E76}" presName="sibTrans" presStyleLbl="sibTrans2D1" presStyleIdx="0" presStyleCnt="4"/>
      <dgm:spPr/>
      <dgm:t>
        <a:bodyPr/>
        <a:lstStyle/>
        <a:p>
          <a:endParaRPr lang="en-US"/>
        </a:p>
      </dgm:t>
    </dgm:pt>
    <dgm:pt modelId="{7A626DAE-6C73-49C1-9440-CAD419191B5A}" type="pres">
      <dgm:prSet presAssocID="{6B3B756F-6E56-498B-9BD4-31AB2081715C}" presName="node" presStyleLbl="node1" presStyleIdx="1" presStyleCnt="4" custRadScaleRad="99437" custRadScaleInc="-5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4C528F-8171-40A3-BE00-4923CACE328F}" type="pres">
      <dgm:prSet presAssocID="{6B3B756F-6E56-498B-9BD4-31AB2081715C}" presName="dummy" presStyleCnt="0"/>
      <dgm:spPr/>
    </dgm:pt>
    <dgm:pt modelId="{68EAA306-0621-4F0D-9E44-8347A9D511DA}" type="pres">
      <dgm:prSet presAssocID="{93099158-A93B-478A-8794-E09567D88456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31BDA15-7289-4F12-8C98-4A09342143F0}" type="pres">
      <dgm:prSet presAssocID="{54BBB2D9-71F7-422B-B055-0AD1DA6F7001}" presName="node" presStyleLbl="node1" presStyleIdx="2" presStyleCnt="4" custRadScaleRad="99437" custRadScaleInc="5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C7F557-83A7-4102-B6D2-711E25A678EF}" type="pres">
      <dgm:prSet presAssocID="{54BBB2D9-71F7-422B-B055-0AD1DA6F7001}" presName="dummy" presStyleCnt="0"/>
      <dgm:spPr/>
    </dgm:pt>
    <dgm:pt modelId="{09DE5C28-766A-479B-9278-35EC8FDCCC43}" type="pres">
      <dgm:prSet presAssocID="{2AEF4DC0-F1AA-468C-8342-1B6422D1BC12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8AE3AB1-4306-4DDE-906C-C71E83BD2A5F}" type="pres">
      <dgm:prSet presAssocID="{3E25F8AD-C31E-4CF8-A0DD-24026AAB5F03}" presName="node" presStyleLbl="node1" presStyleIdx="3" presStyleCnt="4" custScaleX="101735" custRadScaleRad="104757" custRadScaleInc="5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F59AB1-6D3A-4830-88A6-EA0C581AB5EB}" type="pres">
      <dgm:prSet presAssocID="{3E25F8AD-C31E-4CF8-A0DD-24026AAB5F03}" presName="dummy" presStyleCnt="0"/>
      <dgm:spPr/>
    </dgm:pt>
    <dgm:pt modelId="{5A4219A8-4E42-419E-B62D-BB61E1780929}" type="pres">
      <dgm:prSet presAssocID="{EF18041F-29E0-471C-8409-70B59F48600E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93D0A95E-E9F4-4BFA-A093-18C11DA5F151}" srcId="{CD333DFC-5D35-4616-A259-ED6841BDA981}" destId="{17020E18-438B-4245-BC98-04753C527D2D}" srcOrd="0" destOrd="0" parTransId="{D9219C8B-30BF-4472-9D5B-02054EC93FAF}" sibTransId="{253B2566-350A-49FB-AD9D-1CB6B5F4B4C3}"/>
    <dgm:cxn modelId="{05260556-9DF7-492D-8893-350E89492855}" srcId="{17020E18-438B-4245-BC98-04753C527D2D}" destId="{B13599B3-D02F-4BA4-88C0-094F1AFFEC78}" srcOrd="0" destOrd="0" parTransId="{C8CCE7E1-777D-48C5-A925-4E9AE6D0B47F}" sibTransId="{589A79F9-572D-4BF3-A42D-44570C131E76}"/>
    <dgm:cxn modelId="{38F3CDC8-0532-493B-B22C-A41F19950719}" type="presOf" srcId="{B13599B3-D02F-4BA4-88C0-094F1AFFEC78}" destId="{C5066E90-ECE7-466E-A1FD-57D9FF863F31}" srcOrd="0" destOrd="0" presId="urn:microsoft.com/office/officeart/2005/8/layout/radial6"/>
    <dgm:cxn modelId="{984A1EFF-E209-4F3C-A0AB-D2C5DC75E593}" type="presOf" srcId="{6B3B756F-6E56-498B-9BD4-31AB2081715C}" destId="{7A626DAE-6C73-49C1-9440-CAD419191B5A}" srcOrd="0" destOrd="0" presId="urn:microsoft.com/office/officeart/2005/8/layout/radial6"/>
    <dgm:cxn modelId="{E3C36764-721E-498D-B7D8-322B53442BA6}" type="presOf" srcId="{3E25F8AD-C31E-4CF8-A0DD-24026AAB5F03}" destId="{88AE3AB1-4306-4DDE-906C-C71E83BD2A5F}" srcOrd="0" destOrd="0" presId="urn:microsoft.com/office/officeart/2005/8/layout/radial6"/>
    <dgm:cxn modelId="{5A4A0115-F722-4783-9D9C-373010059A35}" type="presOf" srcId="{54BBB2D9-71F7-422B-B055-0AD1DA6F7001}" destId="{731BDA15-7289-4F12-8C98-4A09342143F0}" srcOrd="0" destOrd="0" presId="urn:microsoft.com/office/officeart/2005/8/layout/radial6"/>
    <dgm:cxn modelId="{25674630-1BEA-4A93-AFEC-1FF44E94D85A}" type="presOf" srcId="{589A79F9-572D-4BF3-A42D-44570C131E76}" destId="{2D5E021F-B389-4533-81DA-6D3B0C51DE69}" srcOrd="0" destOrd="0" presId="urn:microsoft.com/office/officeart/2005/8/layout/radial6"/>
    <dgm:cxn modelId="{B7728074-3066-47AF-89F3-CAF4B32C7135}" type="presOf" srcId="{93099158-A93B-478A-8794-E09567D88456}" destId="{68EAA306-0621-4F0D-9E44-8347A9D511DA}" srcOrd="0" destOrd="0" presId="urn:microsoft.com/office/officeart/2005/8/layout/radial6"/>
    <dgm:cxn modelId="{16369E1B-1693-4A16-805D-7CE974DDC567}" srcId="{17020E18-438B-4245-BC98-04753C527D2D}" destId="{3E25F8AD-C31E-4CF8-A0DD-24026AAB5F03}" srcOrd="3" destOrd="0" parTransId="{29DDF964-10F6-42FA-9511-AB1812455A10}" sibTransId="{EF18041F-29E0-471C-8409-70B59F48600E}"/>
    <dgm:cxn modelId="{7C5A8A72-F5C4-4F10-BAFC-13200758621F}" type="presOf" srcId="{EF18041F-29E0-471C-8409-70B59F48600E}" destId="{5A4219A8-4E42-419E-B62D-BB61E1780929}" srcOrd="0" destOrd="0" presId="urn:microsoft.com/office/officeart/2005/8/layout/radial6"/>
    <dgm:cxn modelId="{F0DF420C-967C-4BE5-A3A8-587F89FF7797}" srcId="{17020E18-438B-4245-BC98-04753C527D2D}" destId="{54BBB2D9-71F7-422B-B055-0AD1DA6F7001}" srcOrd="2" destOrd="0" parTransId="{D92EE3A7-6880-4F30-BDB6-412648AD083D}" sibTransId="{2AEF4DC0-F1AA-468C-8342-1B6422D1BC12}"/>
    <dgm:cxn modelId="{AEDC5ADE-064F-4AEA-B1E7-1E595B24A989}" type="presOf" srcId="{CD333DFC-5D35-4616-A259-ED6841BDA981}" destId="{71424A36-8F4A-4FFE-A258-591ABFD4068D}" srcOrd="0" destOrd="0" presId="urn:microsoft.com/office/officeart/2005/8/layout/radial6"/>
    <dgm:cxn modelId="{81427930-BB04-4758-9AED-8168B45B049E}" type="presOf" srcId="{17020E18-438B-4245-BC98-04753C527D2D}" destId="{B0CBB0C1-624A-48DB-AB79-02E95E9A6789}" srcOrd="0" destOrd="0" presId="urn:microsoft.com/office/officeart/2005/8/layout/radial6"/>
    <dgm:cxn modelId="{45940A1C-EF31-4EF0-B168-AC9669E1D2A1}" type="presOf" srcId="{2AEF4DC0-F1AA-468C-8342-1B6422D1BC12}" destId="{09DE5C28-766A-479B-9278-35EC8FDCCC43}" srcOrd="0" destOrd="0" presId="urn:microsoft.com/office/officeart/2005/8/layout/radial6"/>
    <dgm:cxn modelId="{66AE299E-E6D8-40B4-B46F-0004D7ABBA6F}" srcId="{17020E18-438B-4245-BC98-04753C527D2D}" destId="{6B3B756F-6E56-498B-9BD4-31AB2081715C}" srcOrd="1" destOrd="0" parTransId="{18B5035C-50E4-4FD9-8095-AACF6C2FFF94}" sibTransId="{93099158-A93B-478A-8794-E09567D88456}"/>
    <dgm:cxn modelId="{5BAD12D6-0C67-46B0-A016-0B0EEF704E32}" type="presParOf" srcId="{71424A36-8F4A-4FFE-A258-591ABFD4068D}" destId="{B0CBB0C1-624A-48DB-AB79-02E95E9A6789}" srcOrd="0" destOrd="0" presId="urn:microsoft.com/office/officeart/2005/8/layout/radial6"/>
    <dgm:cxn modelId="{A1366687-BFDA-4625-B79A-555CF23D73C3}" type="presParOf" srcId="{71424A36-8F4A-4FFE-A258-591ABFD4068D}" destId="{C5066E90-ECE7-466E-A1FD-57D9FF863F31}" srcOrd="1" destOrd="0" presId="urn:microsoft.com/office/officeart/2005/8/layout/radial6"/>
    <dgm:cxn modelId="{DD86EC9C-35A4-4FF4-8EE0-8AB6B2F58521}" type="presParOf" srcId="{71424A36-8F4A-4FFE-A258-591ABFD4068D}" destId="{E1BA115E-014A-49DB-A390-1ECC0B91250D}" srcOrd="2" destOrd="0" presId="urn:microsoft.com/office/officeart/2005/8/layout/radial6"/>
    <dgm:cxn modelId="{BC50431C-5612-4881-BDA7-D86FA599CF06}" type="presParOf" srcId="{71424A36-8F4A-4FFE-A258-591ABFD4068D}" destId="{2D5E021F-B389-4533-81DA-6D3B0C51DE69}" srcOrd="3" destOrd="0" presId="urn:microsoft.com/office/officeart/2005/8/layout/radial6"/>
    <dgm:cxn modelId="{A3624AC5-D90B-4753-95FF-D295B258BB81}" type="presParOf" srcId="{71424A36-8F4A-4FFE-A258-591ABFD4068D}" destId="{7A626DAE-6C73-49C1-9440-CAD419191B5A}" srcOrd="4" destOrd="0" presId="urn:microsoft.com/office/officeart/2005/8/layout/radial6"/>
    <dgm:cxn modelId="{58F072AA-BD22-45C0-87E4-A85727EDB596}" type="presParOf" srcId="{71424A36-8F4A-4FFE-A258-591ABFD4068D}" destId="{DE4C528F-8171-40A3-BE00-4923CACE328F}" srcOrd="5" destOrd="0" presId="urn:microsoft.com/office/officeart/2005/8/layout/radial6"/>
    <dgm:cxn modelId="{9EFF6459-5E28-4DD8-ABC2-C9896FE7A3C3}" type="presParOf" srcId="{71424A36-8F4A-4FFE-A258-591ABFD4068D}" destId="{68EAA306-0621-4F0D-9E44-8347A9D511DA}" srcOrd="6" destOrd="0" presId="urn:microsoft.com/office/officeart/2005/8/layout/radial6"/>
    <dgm:cxn modelId="{43A253F0-412F-42AB-91A1-F1512A7F4CD6}" type="presParOf" srcId="{71424A36-8F4A-4FFE-A258-591ABFD4068D}" destId="{731BDA15-7289-4F12-8C98-4A09342143F0}" srcOrd="7" destOrd="0" presId="urn:microsoft.com/office/officeart/2005/8/layout/radial6"/>
    <dgm:cxn modelId="{96287500-3E64-4DD9-84A1-565702576F22}" type="presParOf" srcId="{71424A36-8F4A-4FFE-A258-591ABFD4068D}" destId="{90C7F557-83A7-4102-B6D2-711E25A678EF}" srcOrd="8" destOrd="0" presId="urn:microsoft.com/office/officeart/2005/8/layout/radial6"/>
    <dgm:cxn modelId="{DAF67770-BB5B-4F92-A718-DEF5F25CA16D}" type="presParOf" srcId="{71424A36-8F4A-4FFE-A258-591ABFD4068D}" destId="{09DE5C28-766A-479B-9278-35EC8FDCCC43}" srcOrd="9" destOrd="0" presId="urn:microsoft.com/office/officeart/2005/8/layout/radial6"/>
    <dgm:cxn modelId="{D3D81313-3F6D-4684-8C2D-714A6088BF22}" type="presParOf" srcId="{71424A36-8F4A-4FFE-A258-591ABFD4068D}" destId="{88AE3AB1-4306-4DDE-906C-C71E83BD2A5F}" srcOrd="10" destOrd="0" presId="urn:microsoft.com/office/officeart/2005/8/layout/radial6"/>
    <dgm:cxn modelId="{FD635ACF-0836-41A4-B970-49AD933353B8}" type="presParOf" srcId="{71424A36-8F4A-4FFE-A258-591ABFD4068D}" destId="{19F59AB1-6D3A-4830-88A6-EA0C581AB5EB}" srcOrd="11" destOrd="0" presId="urn:microsoft.com/office/officeart/2005/8/layout/radial6"/>
    <dgm:cxn modelId="{D063BE4E-EA11-428E-8C86-1AC3E88A0F2B}" type="presParOf" srcId="{71424A36-8F4A-4FFE-A258-591ABFD4068D}" destId="{5A4219A8-4E42-419E-B62D-BB61E1780929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4F5E3-BFDB-4411-9236-9761711DD330}">
      <dsp:nvSpPr>
        <dsp:cNvPr id="0" name=""/>
        <dsp:cNvSpPr/>
      </dsp:nvSpPr>
      <dsp:spPr>
        <a:xfrm>
          <a:off x="865" y="54964"/>
          <a:ext cx="3373747" cy="20242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Opinion/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Argumentative</a:t>
          </a:r>
          <a:endParaRPr lang="en-US" sz="4000" kern="1200" dirty="0"/>
        </a:p>
      </dsp:txBody>
      <dsp:txXfrm>
        <a:off x="865" y="54964"/>
        <a:ext cx="3373747" cy="2024248"/>
      </dsp:txXfrm>
    </dsp:sp>
    <dsp:sp modelId="{BA8F9B8D-F30E-4B1E-A2B2-C7BD76CF6E6F}">
      <dsp:nvSpPr>
        <dsp:cNvPr id="0" name=""/>
        <dsp:cNvSpPr/>
      </dsp:nvSpPr>
      <dsp:spPr>
        <a:xfrm>
          <a:off x="3712852" y="76198"/>
          <a:ext cx="3373747" cy="202424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Informative/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Expository</a:t>
          </a:r>
          <a:endParaRPr lang="en-US" sz="4000" kern="1200" dirty="0"/>
        </a:p>
      </dsp:txBody>
      <dsp:txXfrm>
        <a:off x="3712852" y="76198"/>
        <a:ext cx="3373747" cy="2024248"/>
      </dsp:txXfrm>
    </dsp:sp>
    <dsp:sp modelId="{CFE729D8-6DCD-47E4-9D7A-44B95DEBB595}">
      <dsp:nvSpPr>
        <dsp:cNvPr id="0" name=""/>
        <dsp:cNvSpPr/>
      </dsp:nvSpPr>
      <dsp:spPr>
        <a:xfrm>
          <a:off x="1856426" y="2416587"/>
          <a:ext cx="3373747" cy="202424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Narrative</a:t>
          </a:r>
          <a:endParaRPr lang="en-US" sz="4000" kern="1200" dirty="0"/>
        </a:p>
      </dsp:txBody>
      <dsp:txXfrm>
        <a:off x="1856426" y="2416587"/>
        <a:ext cx="3373747" cy="20242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9A21CA-1C49-454E-A588-BBAD5152DF49}">
      <dsp:nvSpPr>
        <dsp:cNvPr id="0" name=""/>
        <dsp:cNvSpPr/>
      </dsp:nvSpPr>
      <dsp:spPr>
        <a:xfrm>
          <a:off x="1710" y="838258"/>
          <a:ext cx="2713484" cy="1869591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A8ECDF-003C-4BB8-A8F9-1C9846B3722F}">
      <dsp:nvSpPr>
        <dsp:cNvPr id="0" name=""/>
        <dsp:cNvSpPr/>
      </dsp:nvSpPr>
      <dsp:spPr>
        <a:xfrm>
          <a:off x="155117" y="3089304"/>
          <a:ext cx="2559386" cy="1248281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Mini Lesson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(Teacher models)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10 minutes</a:t>
          </a:r>
          <a:endParaRPr lang="en-US" sz="1800" b="1" kern="1200" dirty="0"/>
        </a:p>
      </dsp:txBody>
      <dsp:txXfrm>
        <a:off x="155117" y="3089304"/>
        <a:ext cx="2559386" cy="1248281"/>
      </dsp:txXfrm>
    </dsp:sp>
    <dsp:sp modelId="{8F10ADA1-1BD0-4428-B882-6B6AE4ADA817}">
      <dsp:nvSpPr>
        <dsp:cNvPr id="0" name=""/>
        <dsp:cNvSpPr/>
      </dsp:nvSpPr>
      <dsp:spPr>
        <a:xfrm>
          <a:off x="2986657" y="839531"/>
          <a:ext cx="2713484" cy="1869591"/>
        </a:xfrm>
        <a:prstGeom prst="round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3044D4-8FF1-4E37-8498-98F28D290162}">
      <dsp:nvSpPr>
        <dsp:cNvPr id="0" name=""/>
        <dsp:cNvSpPr/>
      </dsp:nvSpPr>
      <dsp:spPr>
        <a:xfrm>
          <a:off x="3024863" y="3077963"/>
          <a:ext cx="2713484" cy="1243187"/>
        </a:xfrm>
        <a:prstGeom prst="rect">
          <a:avLst/>
        </a:prstGeom>
        <a:solidFill>
          <a:schemeClr val="accent3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Writing Time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(Teacher conferences)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45 minutes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/>
        </a:p>
      </dsp:txBody>
      <dsp:txXfrm>
        <a:off x="3024863" y="3077963"/>
        <a:ext cx="2713484" cy="1243187"/>
      </dsp:txXfrm>
    </dsp:sp>
    <dsp:sp modelId="{4C9D25A3-FB35-4D67-849E-C4D6C7323DD3}">
      <dsp:nvSpPr>
        <dsp:cNvPr id="0" name=""/>
        <dsp:cNvSpPr/>
      </dsp:nvSpPr>
      <dsp:spPr>
        <a:xfrm>
          <a:off x="5971604" y="838910"/>
          <a:ext cx="2713484" cy="1869591"/>
        </a:xfrm>
        <a:prstGeom prst="round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2CC22F-65DF-447D-A06C-C340273E95AC}">
      <dsp:nvSpPr>
        <dsp:cNvPr id="0" name=""/>
        <dsp:cNvSpPr/>
      </dsp:nvSpPr>
      <dsp:spPr>
        <a:xfrm>
          <a:off x="5972174" y="3060696"/>
          <a:ext cx="2713484" cy="1245674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Sharing Time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5 minutes</a:t>
          </a:r>
          <a:endParaRPr lang="en-US" sz="1800" b="1" kern="1200" dirty="0"/>
        </a:p>
      </dsp:txBody>
      <dsp:txXfrm>
        <a:off x="5972174" y="3060696"/>
        <a:ext cx="2713484" cy="12456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56FF62-E1E0-4BC2-BE96-DD12A7CDE325}">
      <dsp:nvSpPr>
        <dsp:cNvPr id="0" name=""/>
        <dsp:cNvSpPr/>
      </dsp:nvSpPr>
      <dsp:spPr>
        <a:xfrm>
          <a:off x="1168676" y="868"/>
          <a:ext cx="2297831" cy="1378699"/>
        </a:xfrm>
        <a:prstGeom prst="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Reading Literature</a:t>
          </a:r>
          <a:endParaRPr lang="en-US" sz="2900" kern="1200" dirty="0"/>
        </a:p>
      </dsp:txBody>
      <dsp:txXfrm>
        <a:off x="1168676" y="868"/>
        <a:ext cx="2297831" cy="1378699"/>
      </dsp:txXfrm>
    </dsp:sp>
    <dsp:sp modelId="{820D0859-4399-483B-A2BE-EC198A5FEE7A}">
      <dsp:nvSpPr>
        <dsp:cNvPr id="0" name=""/>
        <dsp:cNvSpPr/>
      </dsp:nvSpPr>
      <dsp:spPr>
        <a:xfrm>
          <a:off x="3696291" y="868"/>
          <a:ext cx="2297831" cy="1378699"/>
        </a:xfrm>
        <a:prstGeom prst="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Reading Informational</a:t>
          </a:r>
          <a:endParaRPr lang="en-US" sz="2900" kern="1200" dirty="0"/>
        </a:p>
      </dsp:txBody>
      <dsp:txXfrm>
        <a:off x="3696291" y="868"/>
        <a:ext cx="2297831" cy="1378699"/>
      </dsp:txXfrm>
    </dsp:sp>
    <dsp:sp modelId="{D18D6CE7-9735-4928-9C35-C7798B14E990}">
      <dsp:nvSpPr>
        <dsp:cNvPr id="0" name=""/>
        <dsp:cNvSpPr/>
      </dsp:nvSpPr>
      <dsp:spPr>
        <a:xfrm>
          <a:off x="1168676" y="1609350"/>
          <a:ext cx="2297831" cy="1378699"/>
        </a:xfrm>
        <a:prstGeom prst="rect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Reading Foundational Skills</a:t>
          </a:r>
          <a:endParaRPr lang="en-US" sz="2900" kern="1200" dirty="0"/>
        </a:p>
      </dsp:txBody>
      <dsp:txXfrm>
        <a:off x="1168676" y="1609350"/>
        <a:ext cx="2297831" cy="1378699"/>
      </dsp:txXfrm>
    </dsp:sp>
    <dsp:sp modelId="{A2AE1DB8-6F37-44F6-96E9-F7C84497A582}">
      <dsp:nvSpPr>
        <dsp:cNvPr id="0" name=""/>
        <dsp:cNvSpPr/>
      </dsp:nvSpPr>
      <dsp:spPr>
        <a:xfrm>
          <a:off x="3696291" y="1609350"/>
          <a:ext cx="2297831" cy="1378699"/>
        </a:xfrm>
        <a:prstGeom prst="rect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Writing</a:t>
          </a:r>
          <a:endParaRPr lang="en-US" sz="2900" kern="1200" dirty="0"/>
        </a:p>
      </dsp:txBody>
      <dsp:txXfrm>
        <a:off x="3696291" y="1609350"/>
        <a:ext cx="2297831" cy="1378699"/>
      </dsp:txXfrm>
    </dsp:sp>
    <dsp:sp modelId="{559C066F-3E70-4F53-929F-D458BD789CB3}">
      <dsp:nvSpPr>
        <dsp:cNvPr id="0" name=""/>
        <dsp:cNvSpPr/>
      </dsp:nvSpPr>
      <dsp:spPr>
        <a:xfrm>
          <a:off x="1168676" y="3217832"/>
          <a:ext cx="2297831" cy="1378699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Speaking and Listening</a:t>
          </a:r>
          <a:endParaRPr lang="en-US" sz="2900" kern="1200" dirty="0"/>
        </a:p>
      </dsp:txBody>
      <dsp:txXfrm>
        <a:off x="1168676" y="3217832"/>
        <a:ext cx="2297831" cy="1378699"/>
      </dsp:txXfrm>
    </dsp:sp>
    <dsp:sp modelId="{DDC15CE1-C2A5-4D53-96CA-6A1C6A29EC72}">
      <dsp:nvSpPr>
        <dsp:cNvPr id="0" name=""/>
        <dsp:cNvSpPr/>
      </dsp:nvSpPr>
      <dsp:spPr>
        <a:xfrm>
          <a:off x="3696291" y="3217832"/>
          <a:ext cx="2297831" cy="1378699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Language</a:t>
          </a:r>
        </a:p>
      </dsp:txBody>
      <dsp:txXfrm>
        <a:off x="3696291" y="3217832"/>
        <a:ext cx="2297831" cy="13786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81A250-6F26-4A48-921F-205EC0810EB4}">
      <dsp:nvSpPr>
        <dsp:cNvPr id="0" name=""/>
        <dsp:cNvSpPr/>
      </dsp:nvSpPr>
      <dsp:spPr>
        <a:xfrm>
          <a:off x="915" y="79639"/>
          <a:ext cx="3570247" cy="21421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Building knowledge through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content-rich nonfiction and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informational texts</a:t>
          </a:r>
          <a:endParaRPr lang="en-US" sz="2500" b="1" kern="1200" dirty="0"/>
        </a:p>
      </dsp:txBody>
      <dsp:txXfrm>
        <a:off x="915" y="79639"/>
        <a:ext cx="3570247" cy="2142148"/>
      </dsp:txXfrm>
    </dsp:sp>
    <dsp:sp modelId="{64AE24C3-4F33-4C89-8131-A384CB86C5C7}">
      <dsp:nvSpPr>
        <dsp:cNvPr id="0" name=""/>
        <dsp:cNvSpPr/>
      </dsp:nvSpPr>
      <dsp:spPr>
        <a:xfrm>
          <a:off x="3928187" y="79639"/>
          <a:ext cx="3570247" cy="2142148"/>
        </a:xfrm>
        <a:prstGeom prst="rect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Reading and writing grounded in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evidence from text</a:t>
          </a:r>
          <a:endParaRPr lang="en-US" sz="2500" b="1" kern="1200" dirty="0"/>
        </a:p>
      </dsp:txBody>
      <dsp:txXfrm>
        <a:off x="3928187" y="79639"/>
        <a:ext cx="3570247" cy="2142148"/>
      </dsp:txXfrm>
    </dsp:sp>
    <dsp:sp modelId="{AAD311EC-B883-4716-B316-76341B26DD83}">
      <dsp:nvSpPr>
        <dsp:cNvPr id="0" name=""/>
        <dsp:cNvSpPr/>
      </dsp:nvSpPr>
      <dsp:spPr>
        <a:xfrm>
          <a:off x="1964551" y="2578812"/>
          <a:ext cx="3570247" cy="2142148"/>
        </a:xfrm>
        <a:prstGeom prst="rect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+mn-lt"/>
            </a:rPr>
            <a:t>Regular practice with complex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+mn-lt"/>
            </a:rPr>
            <a:t>text and its academic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+mn-lt"/>
            </a:rPr>
            <a:t>vocabulary</a:t>
          </a:r>
          <a:endParaRPr lang="en-US" sz="2500" b="1" kern="1200" dirty="0">
            <a:latin typeface="+mn-lt"/>
          </a:endParaRPr>
        </a:p>
      </dsp:txBody>
      <dsp:txXfrm>
        <a:off x="1964551" y="2578812"/>
        <a:ext cx="3570247" cy="21421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4219A8-4E42-419E-B62D-BB61E1780929}">
      <dsp:nvSpPr>
        <dsp:cNvPr id="0" name=""/>
        <dsp:cNvSpPr/>
      </dsp:nvSpPr>
      <dsp:spPr>
        <a:xfrm>
          <a:off x="1959145" y="596143"/>
          <a:ext cx="3984906" cy="3984906"/>
        </a:xfrm>
        <a:prstGeom prst="blockArc">
          <a:avLst>
            <a:gd name="adj1" fmla="val 10805933"/>
            <a:gd name="adj2" fmla="val 16363587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E5C28-766A-479B-9278-35EC8FDCCC43}">
      <dsp:nvSpPr>
        <dsp:cNvPr id="0" name=""/>
        <dsp:cNvSpPr/>
      </dsp:nvSpPr>
      <dsp:spPr>
        <a:xfrm>
          <a:off x="1959145" y="589327"/>
          <a:ext cx="3984906" cy="3984906"/>
        </a:xfrm>
        <a:prstGeom prst="blockArc">
          <a:avLst>
            <a:gd name="adj1" fmla="val 5246249"/>
            <a:gd name="adj2" fmla="val 10793893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EAA306-0621-4F0D-9E44-8347A9D511DA}">
      <dsp:nvSpPr>
        <dsp:cNvPr id="0" name=""/>
        <dsp:cNvSpPr/>
      </dsp:nvSpPr>
      <dsp:spPr>
        <a:xfrm>
          <a:off x="2040763" y="587389"/>
          <a:ext cx="3984906" cy="3984906"/>
        </a:xfrm>
        <a:prstGeom prst="blockArc">
          <a:avLst>
            <a:gd name="adj1" fmla="val 9529"/>
            <a:gd name="adj2" fmla="val 5390471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5E021F-B389-4533-81DA-6D3B0C51DE69}">
      <dsp:nvSpPr>
        <dsp:cNvPr id="0" name=""/>
        <dsp:cNvSpPr/>
      </dsp:nvSpPr>
      <dsp:spPr>
        <a:xfrm>
          <a:off x="2040763" y="598315"/>
          <a:ext cx="3984906" cy="3984906"/>
        </a:xfrm>
        <a:prstGeom prst="blockArc">
          <a:avLst>
            <a:gd name="adj1" fmla="val 16219355"/>
            <a:gd name="adj2" fmla="val 21590228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CBB0C1-624A-48DB-AB79-02E95E9A6789}">
      <dsp:nvSpPr>
        <dsp:cNvPr id="0" name=""/>
        <dsp:cNvSpPr/>
      </dsp:nvSpPr>
      <dsp:spPr>
        <a:xfrm>
          <a:off x="3072107" y="1672846"/>
          <a:ext cx="1944133" cy="1835906"/>
        </a:xfrm>
        <a:prstGeom prst="ellipse">
          <a:avLst/>
        </a:prstGeom>
        <a:solidFill>
          <a:srgbClr val="74C93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Balanced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Literacy</a:t>
          </a:r>
          <a:endParaRPr lang="en-US" sz="1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356819" y="1941708"/>
        <a:ext cx="1374709" cy="1298182"/>
      </dsp:txXfrm>
    </dsp:sp>
    <dsp:sp modelId="{C5066E90-ECE7-466E-A1FD-57D9FF863F31}">
      <dsp:nvSpPr>
        <dsp:cNvPr id="0" name=""/>
        <dsp:cNvSpPr/>
      </dsp:nvSpPr>
      <dsp:spPr>
        <a:xfrm>
          <a:off x="3401606" y="2044"/>
          <a:ext cx="1285134" cy="1285134"/>
        </a:xfrm>
        <a:prstGeom prst="ellipse">
          <a:avLst/>
        </a:prstGeom>
        <a:solidFill>
          <a:srgbClr val="668FB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Arial" pitchFamily="34" charset="0"/>
              <a:cs typeface="Arial" pitchFamily="34" charset="0"/>
            </a:rPr>
            <a:t>CCSS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Arial" pitchFamily="34" charset="0"/>
              <a:cs typeface="Arial" pitchFamily="34" charset="0"/>
            </a:rPr>
            <a:t>Reading</a:t>
          </a:r>
          <a:endParaRPr lang="en-US" sz="1400" kern="1200" dirty="0">
            <a:latin typeface="Arial" pitchFamily="34" charset="0"/>
            <a:cs typeface="Arial" pitchFamily="34" charset="0"/>
          </a:endParaRPr>
        </a:p>
      </dsp:txBody>
      <dsp:txXfrm>
        <a:off x="3589810" y="190248"/>
        <a:ext cx="908726" cy="908726"/>
      </dsp:txXfrm>
    </dsp:sp>
    <dsp:sp modelId="{7A626DAE-6C73-49C1-9440-CAD419191B5A}">
      <dsp:nvSpPr>
        <dsp:cNvPr id="0" name=""/>
        <dsp:cNvSpPr/>
      </dsp:nvSpPr>
      <dsp:spPr>
        <a:xfrm>
          <a:off x="5336830" y="1942669"/>
          <a:ext cx="1285134" cy="1285134"/>
        </a:xfrm>
        <a:prstGeom prst="ellipse">
          <a:avLst/>
        </a:prstGeom>
        <a:solidFill>
          <a:srgbClr val="668FB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latin typeface="Arial" pitchFamily="34" charset="0"/>
              <a:cs typeface="Arial" pitchFamily="34" charset="0"/>
            </a:rPr>
            <a:t>CCSS Writing</a:t>
          </a:r>
          <a:endParaRPr lang="en-US" sz="1400" b="0" kern="1200" dirty="0">
            <a:latin typeface="Arial" pitchFamily="34" charset="0"/>
            <a:cs typeface="Arial" pitchFamily="34" charset="0"/>
          </a:endParaRPr>
        </a:p>
      </dsp:txBody>
      <dsp:txXfrm>
        <a:off x="5525034" y="2130873"/>
        <a:ext cx="908726" cy="908726"/>
      </dsp:txXfrm>
    </dsp:sp>
    <dsp:sp modelId="{731BDA15-7289-4F12-8C98-4A09342143F0}">
      <dsp:nvSpPr>
        <dsp:cNvPr id="0" name=""/>
        <dsp:cNvSpPr/>
      </dsp:nvSpPr>
      <dsp:spPr>
        <a:xfrm>
          <a:off x="3396044" y="3883456"/>
          <a:ext cx="1285134" cy="1285134"/>
        </a:xfrm>
        <a:prstGeom prst="ellipse">
          <a:avLst/>
        </a:prstGeom>
        <a:solidFill>
          <a:srgbClr val="668FB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" pitchFamily="34" charset="0"/>
              <a:cs typeface="Arial" pitchFamily="34" charset="0"/>
            </a:rPr>
            <a:t>CCSS Speaking and Listening</a:t>
          </a:r>
          <a:endParaRPr lang="en-US" sz="1200" kern="1200" dirty="0">
            <a:latin typeface="Arial" pitchFamily="34" charset="0"/>
            <a:cs typeface="Arial" pitchFamily="34" charset="0"/>
          </a:endParaRPr>
        </a:p>
      </dsp:txBody>
      <dsp:txXfrm>
        <a:off x="3584248" y="4071660"/>
        <a:ext cx="908726" cy="908726"/>
      </dsp:txXfrm>
    </dsp:sp>
    <dsp:sp modelId="{88AE3AB1-4306-4DDE-906C-C71E83BD2A5F}">
      <dsp:nvSpPr>
        <dsp:cNvPr id="0" name=""/>
        <dsp:cNvSpPr/>
      </dsp:nvSpPr>
      <dsp:spPr>
        <a:xfrm>
          <a:off x="1351697" y="1942671"/>
          <a:ext cx="1307431" cy="1285134"/>
        </a:xfrm>
        <a:prstGeom prst="ellipse">
          <a:avLst/>
        </a:prstGeom>
        <a:solidFill>
          <a:srgbClr val="668FB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kern="1200" dirty="0" smtClean="0">
              <a:latin typeface="Arial" pitchFamily="34" charset="0"/>
              <a:cs typeface="Arial" pitchFamily="34" charset="0"/>
            </a:rPr>
            <a:t>CCSS Language</a:t>
          </a:r>
          <a:endParaRPr lang="en-US" sz="1200" b="0" kern="1200" dirty="0">
            <a:latin typeface="Arial" pitchFamily="34" charset="0"/>
            <a:cs typeface="Arial" pitchFamily="34" charset="0"/>
          </a:endParaRPr>
        </a:p>
      </dsp:txBody>
      <dsp:txXfrm>
        <a:off x="1543166" y="2130875"/>
        <a:ext cx="924493" cy="9087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B59B5C5-7F47-47CE-B90F-707FD37E377B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E413766-5A94-4DA8-B8A5-1B195D00A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16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B2E5341-AB2E-4D1A-907E-3D00C7ECA7DC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A3B9966-0CF2-462D-B384-FDA07D950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98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atanabe.blogspot.com/2013/04/close-read-complex-text-and-annotate.html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Emphasize guided reading as still an integral part….could choose books that fit with the unit/content</a:t>
            </a:r>
            <a:r>
              <a:rPr lang="en-US" baseline="0" dirty="0" smtClean="0"/>
              <a:t> area</a:t>
            </a:r>
            <a:endParaRPr lang="en-US" dirty="0" smtClean="0"/>
          </a:p>
          <a:p>
            <a:r>
              <a:rPr lang="en-US" dirty="0" smtClean="0"/>
              <a:t>Handout – frameworks</a:t>
            </a:r>
          </a:p>
        </p:txBody>
      </p:sp>
    </p:spTree>
    <p:extLst>
      <p:ext uri="{BB962C8B-B14F-4D97-AF65-F5344CB8AC3E}">
        <p14:creationId xmlns:p14="http://schemas.microsoft.com/office/powerpoint/2010/main" val="41861628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i="1" smtClean="0">
              <a:solidFill>
                <a:srgbClr val="FF0000"/>
              </a:solidFill>
              <a:ea typeface="ＭＳ Ｐゴシック"/>
            </a:endParaRP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A712DF5-74D9-40FD-8B83-3A75F662F517}" type="slidenum">
              <a:rPr lang="en-US" smtClean="0">
                <a:latin typeface="Calibri" pitchFamily="34" charset="0"/>
                <a:ea typeface="ＭＳ Ｐゴシック"/>
                <a:cs typeface="ＭＳ Ｐゴシック"/>
              </a:rPr>
              <a:pPr/>
              <a:t>23</a:t>
            </a:fld>
            <a:endParaRPr lang="en-US" smtClean="0">
              <a:latin typeface="Calibri" pitchFamily="34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3218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4EDD87-AE36-4992-ACCA-CE418C61CAEE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35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Handout – teacher and student roles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B9966-0CF2-462D-B384-FDA07D9509E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52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dirty="0" smtClean="0">
                <a:ea typeface="ＭＳ Ｐゴシック"/>
              </a:rPr>
              <a:t>The </a:t>
            </a:r>
            <a:r>
              <a:rPr lang="en-US" sz="1400" b="1" dirty="0">
                <a:ea typeface="ＭＳ Ｐゴシック"/>
              </a:rPr>
              <a:t>ELA Common Core supports Balanced Literacy </a:t>
            </a:r>
            <a:r>
              <a:rPr lang="en-US" dirty="0" smtClean="0">
                <a:ea typeface="ＭＳ Ｐゴシック"/>
              </a:rPr>
              <a:t>which includes: reading and writing workshop. </a:t>
            </a: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87AD136-EB4C-4510-A045-3862083D944A}" type="slidenum">
              <a:rPr lang="en-US" smtClean="0">
                <a:latin typeface="Calibri" pitchFamily="34" charset="0"/>
                <a:ea typeface="ＭＳ Ｐゴシック"/>
                <a:cs typeface="ＭＳ Ｐゴシック"/>
              </a:rPr>
              <a:pPr/>
              <a:t>28</a:t>
            </a:fld>
            <a:endParaRPr lang="en-US" smtClean="0">
              <a:latin typeface="Calibri" pitchFamily="34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74044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Handout pacing guides, look at next two slides (explain)…give time for teachers to take a closer look</a:t>
            </a:r>
          </a:p>
        </p:txBody>
      </p:sp>
    </p:spTree>
    <p:extLst>
      <p:ext uri="{BB962C8B-B14F-4D97-AF65-F5344CB8AC3E}">
        <p14:creationId xmlns:p14="http://schemas.microsoft.com/office/powerpoint/2010/main" val="28816920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b="1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11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09" indent="-285734" defTabSz="931811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2937" indent="-228587" defTabSz="931811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111" indent="-228587" defTabSz="931811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287" indent="-228587" defTabSz="931811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461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635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8811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5985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fld id="{1E7EBB2C-98D3-4B6B-8780-C523C8E0B38A}" type="slidenum">
              <a:rPr lang="en-US" sz="1200"/>
              <a:pPr/>
              <a:t>39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049013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about integration of social</a:t>
            </a:r>
            <a:r>
              <a:rPr lang="en-US" baseline="0" dirty="0" smtClean="0"/>
              <a:t> studies standards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B9966-0CF2-462D-B384-FDA07D9509E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72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Planning resources, what to buy list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BA7E41E0-0E04-496A-BF0C-AB9BA8DB8F95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84716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http://wwwatanabe.blogspot.com/2013/04/close-read-complex-text-and-annotate.html</a:t>
            </a:r>
            <a:endParaRPr lang="en-US" dirty="0" smtClean="0"/>
          </a:p>
          <a:p>
            <a:r>
              <a:rPr lang="en-US" dirty="0" smtClean="0"/>
              <a:t>Whatever skill or strategy you are working on</a:t>
            </a:r>
          </a:p>
          <a:p>
            <a:r>
              <a:rPr lang="en-US" dirty="0" smtClean="0"/>
              <a:t>Pull from various resources</a:t>
            </a:r>
          </a:p>
          <a:p>
            <a:r>
              <a:rPr lang="en-US" dirty="0" smtClean="0"/>
              <a:t>Scaffold</a:t>
            </a:r>
            <a:r>
              <a:rPr lang="en-US" baseline="0" dirty="0" smtClean="0"/>
              <a:t> – chance to expose students to complex 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B9966-0CF2-462D-B384-FDA07D9509E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31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Leveled books</a:t>
            </a:r>
          </a:p>
          <a:p>
            <a:r>
              <a:rPr lang="en-US" dirty="0" smtClean="0"/>
              <a:t>Use </a:t>
            </a:r>
            <a:r>
              <a:rPr lang="en-US" dirty="0" err="1" smtClean="0"/>
              <a:t>fountas</a:t>
            </a:r>
            <a:r>
              <a:rPr lang="en-US" dirty="0" smtClean="0"/>
              <a:t> and </a:t>
            </a:r>
            <a:r>
              <a:rPr lang="en-US" dirty="0" err="1" smtClean="0"/>
              <a:t>pinell</a:t>
            </a:r>
            <a:r>
              <a:rPr lang="en-US" dirty="0" smtClean="0"/>
              <a:t> 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B9966-0CF2-462D-B384-FDA07D9509E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65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</a:t>
            </a:r>
            <a:r>
              <a:rPr lang="en-US" baseline="0" dirty="0" smtClean="0"/>
              <a:t> is the number one way for students to become better readers?</a:t>
            </a:r>
          </a:p>
          <a:p>
            <a:r>
              <a:rPr lang="en-US" baseline="0" dirty="0" smtClean="0"/>
              <a:t>Write about reading – accountability and is in the standards!!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B9966-0CF2-462D-B384-FDA07D9509E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08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Model, model, model</a:t>
            </a:r>
          </a:p>
          <a:p>
            <a:r>
              <a:rPr lang="en-US" dirty="0" smtClean="0"/>
              <a:t>3 types of writing in </a:t>
            </a:r>
            <a:r>
              <a:rPr lang="en-US" dirty="0" err="1" smtClean="0"/>
              <a:t>ccss</a:t>
            </a:r>
            <a:endParaRPr lang="en-US" dirty="0" smtClean="0"/>
          </a:p>
          <a:p>
            <a:r>
              <a:rPr lang="en-US" dirty="0" smtClean="0"/>
              <a:t>Writer’s notebooks 2-5</a:t>
            </a:r>
          </a:p>
          <a:p>
            <a:r>
              <a:rPr lang="en-US" dirty="0" smtClean="0"/>
              <a:t>Structure of a lesson</a:t>
            </a:r>
          </a:p>
          <a:p>
            <a:r>
              <a:rPr lang="en-US" dirty="0" smtClean="0"/>
              <a:t>Grammar integrated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B9966-0CF2-462D-B384-FDA07D9509E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80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23"/>
            <a:r>
              <a:rPr lang="en-US" dirty="0" smtClean="0"/>
              <a:t>The Demonstrate, Scaffold, Release to Write Approach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E006-1DC0-4D17-B09E-F19F1FC624C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79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Turn and talk – differences in your classroom – needed changes.</a:t>
            </a:r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 b="1">
                <a:solidFill>
                  <a:schemeClr val="tx1"/>
                </a:solidFill>
                <a:latin typeface="Bradley Hand ITC" pitchFamily="66" charset="0"/>
              </a:defRPr>
            </a:lvl1pPr>
            <a:lvl2pPr marL="742950" indent="-285750" defTabSz="931863">
              <a:defRPr b="1">
                <a:solidFill>
                  <a:schemeClr val="tx1"/>
                </a:solidFill>
                <a:latin typeface="Bradley Hand ITC" pitchFamily="66" charset="0"/>
              </a:defRPr>
            </a:lvl2pPr>
            <a:lvl3pPr marL="1143000" indent="-228600" defTabSz="931863">
              <a:defRPr b="1">
                <a:solidFill>
                  <a:schemeClr val="tx1"/>
                </a:solidFill>
                <a:latin typeface="Bradley Hand ITC" pitchFamily="66" charset="0"/>
              </a:defRPr>
            </a:lvl3pPr>
            <a:lvl4pPr marL="1600200" indent="-228600" defTabSz="931863">
              <a:defRPr b="1">
                <a:solidFill>
                  <a:schemeClr val="tx1"/>
                </a:solidFill>
                <a:latin typeface="Bradley Hand ITC" pitchFamily="66" charset="0"/>
              </a:defRPr>
            </a:lvl4pPr>
            <a:lvl5pPr marL="2057400" indent="-228600" defTabSz="931863">
              <a:defRPr b="1">
                <a:solidFill>
                  <a:schemeClr val="tx1"/>
                </a:solidFill>
                <a:latin typeface="Bradley Hand ITC" pitchFamily="66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radley Hand ITC" pitchFamily="66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radley Hand ITC" pitchFamily="66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radley Hand ITC" pitchFamily="66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radley Hand ITC" pitchFamily="66" charset="0"/>
              </a:defRPr>
            </a:lvl9pPr>
          </a:lstStyle>
          <a:p>
            <a:fld id="{44112F97-8840-4385-914B-289E4E6902D6}" type="slidenum">
              <a:rPr lang="en-US" b="0" smtClean="0">
                <a:latin typeface="Arial" pitchFamily="34" charset="0"/>
              </a:rPr>
              <a:pPr/>
              <a:t>15</a:t>
            </a:fld>
            <a:endParaRPr lang="en-US" b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276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3D87C-9499-4818-AF9A-1AEF08D67C50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297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77DEF90-D3EB-4F79-AEF5-E907C587F445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119A883-F96D-41D6-B49E-49B9CA0A0DDE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-PNCEDxT88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m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hyperlink" Target="http://www.amazon.com/gp/product/images/0135145805/ref=dp_image_0?ie=UTF8&amp;n=283155&amp;s=book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mazon.com/gp/product/images/0135145775/ref=dp_image_0/183-7857449-1603554?ie=UTF8&amp;n=283155&amp;s=books" TargetMode="External"/><Relationship Id="rId5" Type="http://schemas.openxmlformats.org/officeDocument/2006/relationships/image" Target="../media/image41.jpeg"/><Relationship Id="rId10" Type="http://schemas.openxmlformats.org/officeDocument/2006/relationships/image" Target="../media/image45.jpeg"/><Relationship Id="rId4" Type="http://schemas.openxmlformats.org/officeDocument/2006/relationships/hyperlink" Target="http://www.amazon.com/Words-Their-Derivational-Relations-Spellers/dp/0135145783/ref=sr_1_7?s=books&amp;ie=UTF8&amp;qid=1343315355&amp;sr=1-7&amp;keywords=words+their+way" TargetMode="External"/><Relationship Id="rId9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mp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randolphk-5instruction.wikispace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mp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gif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mp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tmp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acre/standards/common-core-tools/?_sm_au_=iVVZLMNPRJJPMDLs" TargetMode="External"/><Relationship Id="rId2" Type="http://schemas.openxmlformats.org/officeDocument/2006/relationships/hyperlink" Target="http://www.ncpublicschools.org/acre/standards/common-core-tool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ivebinders.com/play/play/297779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tmp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acre/standards/support-tools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snces.ncdpi.wikispaces.net/Elementary+Resources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tmp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tmp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hyperlink" Target="http://www.janrichardsonguidedreading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447800"/>
            <a:ext cx="7406640" cy="2307102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/>
              <a:t>The Literacy Block</a:t>
            </a:r>
            <a:endParaRPr lang="en-US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7400" y="5562600"/>
            <a:ext cx="3276600" cy="1143000"/>
          </a:xfrm>
        </p:spPr>
        <p:txBody>
          <a:bodyPr/>
          <a:lstStyle/>
          <a:p>
            <a:r>
              <a:rPr lang="en-US" dirty="0" smtClean="0"/>
              <a:t>Beginning Teachers</a:t>
            </a:r>
          </a:p>
          <a:p>
            <a:r>
              <a:rPr lang="en-US" dirty="0" smtClean="0"/>
              <a:t>August 4,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58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347" y="1544890"/>
            <a:ext cx="7498080" cy="48006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098" name="Picture 2" descr="C:\Users\aharris\Pictures\Daily 5\Third Grade\1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317" y="1565726"/>
            <a:ext cx="1828800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harris\Pictures\Daily 5\First Grade\1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410" y="1485900"/>
            <a:ext cx="2997200" cy="2247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harris\Pictures\Daily 5\Kindergarten\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267200"/>
            <a:ext cx="1704752" cy="22730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harris\Pictures\Daily 5\Kindergarten\17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4271">
            <a:off x="896633" y="3677559"/>
            <a:ext cx="1828800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://hil.troy.k12.mi.us/staff/bnewingham/myweb3/2005-2006%20Photos/Reading%20Workshop/Madelin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351" y="3733800"/>
            <a:ext cx="3170519" cy="2611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2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to Know Your Readers!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7156" y="1371600"/>
            <a:ext cx="6342888" cy="1947565"/>
          </a:xfrm>
        </p:spPr>
        <p:txBody>
          <a:bodyPr>
            <a:normAutofit/>
          </a:bodyPr>
          <a:lstStyle/>
          <a:p>
            <a:r>
              <a:rPr lang="en-US" dirty="0" smtClean="0"/>
              <a:t>Reading Survey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447800"/>
            <a:ext cx="3084572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981200" y="2395835"/>
            <a:ext cx="3352800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/>
            <a:r>
              <a:rPr lang="en-US" sz="1200" dirty="0"/>
              <a:t>http://www.scholastic.com/content/collateral_resources/pdf/s/SB1711%20Dec_3-5_ReadingInterest_LO1.pdf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9" y="3989614"/>
            <a:ext cx="2403872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590800" y="4648200"/>
            <a:ext cx="6342888" cy="1947565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dirty="0" smtClean="0"/>
              <a:t>Individual Reading Conferences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72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Writer’s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208" y="1284514"/>
            <a:ext cx="3737652" cy="36454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350848"/>
            <a:ext cx="1579563" cy="20050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581400"/>
            <a:ext cx="2381250" cy="2476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267200"/>
            <a:ext cx="2119313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39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Writing Standards</a:t>
            </a:r>
            <a:endParaRPr lang="en-US" dirty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fld id="{E25E015E-23C6-4DB9-9399-3A9B699D3C08}" type="slidenum">
              <a:rPr lang="en-US" sz="1100" smtClean="0">
                <a:solidFill>
                  <a:schemeClr val="tx2"/>
                </a:solidFill>
              </a:rPr>
              <a:pPr/>
              <a:t>13</a:t>
            </a:fld>
            <a:endParaRPr lang="en-US" sz="1100" smtClean="0">
              <a:solidFill>
                <a:schemeClr val="tx2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81744170"/>
              </p:ext>
            </p:extLst>
          </p:nvPr>
        </p:nvGraphicFramePr>
        <p:xfrm>
          <a:off x="1524000" y="1828800"/>
          <a:ext cx="70866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490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Writer’s Workshop Model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29430703"/>
              </p:ext>
            </p:extLst>
          </p:nvPr>
        </p:nvGraphicFramePr>
        <p:xfrm>
          <a:off x="152400" y="1676400"/>
          <a:ext cx="8686800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5028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Writer’s Workshop in Action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85800" y="2514600"/>
            <a:ext cx="7696200" cy="2209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4000" dirty="0" smtClean="0">
                <a:hlinkClick r:id="rId3"/>
              </a:rPr>
              <a:t> A Day in the Life of </a:t>
            </a:r>
          </a:p>
          <a:p>
            <a:pPr algn="ctr">
              <a:buFontTx/>
              <a:buNone/>
            </a:pPr>
            <a:r>
              <a:rPr lang="en-US" sz="4000" dirty="0" smtClean="0">
                <a:hlinkClick r:id="rId3"/>
              </a:rPr>
              <a:t>Writer’s Workshop</a:t>
            </a:r>
            <a:endParaRPr 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51451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Materials</a:t>
            </a:r>
          </a:p>
        </p:txBody>
      </p:sp>
      <p:sp>
        <p:nvSpPr>
          <p:cNvPr id="18435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en-US" sz="3600" dirty="0" smtClean="0"/>
              <a:t>K-2	</a:t>
            </a:r>
          </a:p>
        </p:txBody>
      </p:sp>
      <p:sp>
        <p:nvSpPr>
          <p:cNvPr id="18437" name="Text Placeholder 5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en-US" sz="3600" dirty="0" smtClean="0"/>
              <a:t>3-5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sz="quarter" idx="2"/>
          </p:nvPr>
        </p:nvSpPr>
        <p:spPr>
          <a:ln w="38100">
            <a:solidFill>
              <a:schemeClr val="accent1"/>
            </a:solidFill>
            <a:prstDash val="solid"/>
          </a:ln>
        </p:spPr>
        <p:txBody>
          <a:bodyPr>
            <a:normAutofit fontScale="92500" lnSpcReduction="10000"/>
          </a:bodyPr>
          <a:lstStyle/>
          <a:p>
            <a:r>
              <a:rPr lang="en-US" dirty="0"/>
              <a:t>Writing Folders</a:t>
            </a:r>
          </a:p>
          <a:p>
            <a:r>
              <a:rPr lang="en-US" dirty="0"/>
              <a:t>Chart </a:t>
            </a:r>
            <a:r>
              <a:rPr lang="en-US" dirty="0" smtClean="0"/>
              <a:t>Paper</a:t>
            </a:r>
            <a:endParaRPr lang="en-US" dirty="0"/>
          </a:p>
          <a:p>
            <a:r>
              <a:rPr lang="en-US" dirty="0"/>
              <a:t>Alphabet Chart, Digraphs/Blends Chart</a:t>
            </a:r>
          </a:p>
          <a:p>
            <a:r>
              <a:rPr lang="en-US" dirty="0"/>
              <a:t>Word Wall List</a:t>
            </a:r>
          </a:p>
          <a:p>
            <a:r>
              <a:rPr lang="en-US" dirty="0"/>
              <a:t>Pre-sharpened </a:t>
            </a:r>
            <a:r>
              <a:rPr lang="en-US" dirty="0" smtClean="0"/>
              <a:t>Pencils</a:t>
            </a:r>
            <a:r>
              <a:rPr lang="en-US" dirty="0"/>
              <a:t>	</a:t>
            </a:r>
          </a:p>
          <a:p>
            <a:pPr lvl="1"/>
            <a:r>
              <a:rPr lang="en-US" dirty="0"/>
              <a:t>“No Excuse”</a:t>
            </a:r>
          </a:p>
          <a:p>
            <a:r>
              <a:rPr lang="en-US" dirty="0"/>
              <a:t>Appropriate Paper</a:t>
            </a:r>
          </a:p>
          <a:p>
            <a:pPr lvl="1"/>
            <a:r>
              <a:rPr lang="en-US" dirty="0"/>
              <a:t>Blank, Story, Notebook</a:t>
            </a:r>
          </a:p>
          <a:p>
            <a:r>
              <a:rPr lang="en-US" dirty="0"/>
              <a:t>Colored Pencils</a:t>
            </a:r>
          </a:p>
          <a:p>
            <a:pPr lvl="1"/>
            <a:r>
              <a:rPr lang="en-US" dirty="0"/>
              <a:t>Revision, “Fancying Up”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8438" name="Content Placeholder 6"/>
          <p:cNvSpPr>
            <a:spLocks noGrp="1"/>
          </p:cNvSpPr>
          <p:nvPr>
            <p:ph sz="quarter" idx="4"/>
          </p:nvPr>
        </p:nvSpPr>
        <p:spPr>
          <a:ln w="38100">
            <a:solidFill>
              <a:schemeClr val="accent1"/>
            </a:solidFill>
            <a:prstDash val="solid"/>
          </a:ln>
        </p:spPr>
        <p:txBody>
          <a:bodyPr/>
          <a:lstStyle/>
          <a:p>
            <a:pPr eaLnBrk="1" hangingPunct="1"/>
            <a:r>
              <a:rPr lang="en-US" dirty="0" smtClean="0"/>
              <a:t>Writer’s Notebook</a:t>
            </a:r>
          </a:p>
          <a:p>
            <a:pPr eaLnBrk="1" hangingPunct="1"/>
            <a:r>
              <a:rPr lang="en-US" dirty="0" smtClean="0"/>
              <a:t>Writing Folders</a:t>
            </a:r>
          </a:p>
          <a:p>
            <a:pPr eaLnBrk="1" hangingPunct="1"/>
            <a:r>
              <a:rPr lang="en-US" dirty="0" smtClean="0"/>
              <a:t>Chart Paper</a:t>
            </a:r>
          </a:p>
          <a:p>
            <a:pPr eaLnBrk="1" hangingPunct="1"/>
            <a:r>
              <a:rPr lang="en-US" dirty="0" smtClean="0"/>
              <a:t>Pre-sharpened Pencils	</a:t>
            </a:r>
          </a:p>
          <a:p>
            <a:pPr lvl="1" eaLnBrk="1" hangingPunct="1"/>
            <a:r>
              <a:rPr lang="en-US" dirty="0" smtClean="0"/>
              <a:t>“No Excuse”</a:t>
            </a:r>
          </a:p>
          <a:p>
            <a:pPr eaLnBrk="1" hangingPunct="1"/>
            <a:r>
              <a:rPr lang="en-US" dirty="0" smtClean="0"/>
              <a:t>Notebook Paper</a:t>
            </a:r>
          </a:p>
          <a:p>
            <a:pPr eaLnBrk="1" hangingPunct="1"/>
            <a:r>
              <a:rPr lang="en-US" dirty="0" smtClean="0"/>
              <a:t>Colored Pencils </a:t>
            </a:r>
          </a:p>
        </p:txBody>
      </p:sp>
    </p:spTree>
    <p:extLst>
      <p:ext uri="{BB962C8B-B14F-4D97-AF65-F5344CB8AC3E}">
        <p14:creationId xmlns:p14="http://schemas.microsoft.com/office/powerpoint/2010/main" val="53449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174992" cy="3657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K-5 Wiki</a:t>
            </a:r>
          </a:p>
          <a:p>
            <a:pPr lvl="2"/>
            <a:r>
              <a:rPr lang="en-US" sz="2800" dirty="0" smtClean="0"/>
              <a:t>Pacing and Assessments</a:t>
            </a:r>
          </a:p>
          <a:p>
            <a:pPr lvl="2"/>
            <a:r>
              <a:rPr lang="en-US" sz="2800" dirty="0" smtClean="0"/>
              <a:t>Rubrics</a:t>
            </a:r>
          </a:p>
          <a:p>
            <a:pPr lvl="2"/>
            <a:r>
              <a:rPr lang="en-US" sz="2800" dirty="0" smtClean="0"/>
              <a:t>Writer’s Workshop Videos</a:t>
            </a:r>
            <a:endParaRPr lang="en-US" sz="2800" dirty="0"/>
          </a:p>
        </p:txBody>
      </p:sp>
      <p:pic>
        <p:nvPicPr>
          <p:cNvPr id="6146" name="Picture 2" descr="C:\Users\aharris\AppData\Local\Microsoft\Windows\Temporary Internet Files\Content.IE5\ZD260XK4\MC90043257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1000"/>
            <a:ext cx="2732314" cy="273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655330"/>
            <a:ext cx="6324600" cy="320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83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-21771"/>
            <a:ext cx="6172200" cy="68838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749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3" descr="Words Their Way: Word Sorts for Letter Name - Alphabetic Spellers (2nd Edition)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9" r="11473"/>
          <a:stretch/>
        </p:blipFill>
        <p:spPr bwMode="auto">
          <a:xfrm>
            <a:off x="5214257" y="4310743"/>
            <a:ext cx="1948543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5" descr="Product Details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4" r="10822"/>
          <a:stretch/>
        </p:blipFill>
        <p:spPr bwMode="auto">
          <a:xfrm>
            <a:off x="6945086" y="3276600"/>
            <a:ext cx="1926771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9" descr="Words Their Way Word Sorts for Syllables and Affixes Spellers (2nd Edition)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9" r="11473"/>
          <a:stretch/>
        </p:blipFill>
        <p:spPr bwMode="auto">
          <a:xfrm>
            <a:off x="5214257" y="1295400"/>
            <a:ext cx="1948543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66700"/>
            <a:ext cx="7498080" cy="1143000"/>
          </a:xfrm>
        </p:spPr>
        <p:txBody>
          <a:bodyPr/>
          <a:lstStyle/>
          <a:p>
            <a:r>
              <a:rPr lang="en-US" dirty="0" smtClean="0"/>
              <a:t>Word Study &amp; Vocabulary</a:t>
            </a:r>
            <a:endParaRPr lang="en-US" dirty="0"/>
          </a:p>
        </p:txBody>
      </p:sp>
      <p:pic>
        <p:nvPicPr>
          <p:cNvPr id="4" name="Picture 5" descr="http://webs.rps205.com/curriculum/ssandvoc/images/E51DC4F5E922490DBD1EEE422A747E4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3486">
            <a:off x="762453" y="1823840"/>
            <a:ext cx="1725613" cy="23098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http://media-cache0.pinterest.com/upload/195836283765936847_03EfODJI_b.jpg"/>
          <p:cNvPicPr>
            <a:picLocks noGrp="1" noChangeAspect="1" noChangeArrowheads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097">
            <a:off x="2872453" y="3405186"/>
            <a:ext cx="1828800" cy="2257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013514843X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66700"/>
            <a:ext cx="1909763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30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RCS Literacy Expectations</a:t>
            </a:r>
            <a:endParaRPr lang="en-US" dirty="0"/>
          </a:p>
        </p:txBody>
      </p:sp>
      <p:grpSp>
        <p:nvGrpSpPr>
          <p:cNvPr id="9219" name="Group 16"/>
          <p:cNvGrpSpPr>
            <a:grpSpLocks/>
          </p:cNvGrpSpPr>
          <p:nvPr/>
        </p:nvGrpSpPr>
        <p:grpSpPr bwMode="auto">
          <a:xfrm>
            <a:off x="533400" y="1676400"/>
            <a:ext cx="8229600" cy="4419600"/>
            <a:chOff x="336" y="1056"/>
            <a:chExt cx="5184" cy="2784"/>
          </a:xfrm>
        </p:grpSpPr>
        <p:sp>
          <p:nvSpPr>
            <p:cNvPr id="9223" name="Line 11"/>
            <p:cNvSpPr>
              <a:spLocks noChangeShapeType="1"/>
            </p:cNvSpPr>
            <p:nvPr/>
          </p:nvSpPr>
          <p:spPr bwMode="auto">
            <a:xfrm>
              <a:off x="1632" y="1920"/>
              <a:ext cx="33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4" name="Line 12"/>
            <p:cNvSpPr>
              <a:spLocks noChangeShapeType="1"/>
            </p:cNvSpPr>
            <p:nvPr/>
          </p:nvSpPr>
          <p:spPr bwMode="auto">
            <a:xfrm flipH="1">
              <a:off x="3312" y="1776"/>
              <a:ext cx="24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5" name="Line 13"/>
            <p:cNvSpPr>
              <a:spLocks noChangeShapeType="1"/>
            </p:cNvSpPr>
            <p:nvPr/>
          </p:nvSpPr>
          <p:spPr bwMode="auto">
            <a:xfrm flipH="1">
              <a:off x="3600" y="2496"/>
              <a:ext cx="72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6" name="Line 14"/>
            <p:cNvSpPr>
              <a:spLocks noChangeShapeType="1"/>
            </p:cNvSpPr>
            <p:nvPr/>
          </p:nvSpPr>
          <p:spPr bwMode="auto">
            <a:xfrm flipV="1">
              <a:off x="1392" y="2688"/>
              <a:ext cx="62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7" name="Line 15"/>
            <p:cNvSpPr>
              <a:spLocks noChangeShapeType="1"/>
            </p:cNvSpPr>
            <p:nvPr/>
          </p:nvSpPr>
          <p:spPr bwMode="auto">
            <a:xfrm flipH="1" flipV="1">
              <a:off x="3120" y="2640"/>
              <a:ext cx="144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8" name="AutoShape 5"/>
            <p:cNvSpPr>
              <a:spLocks noChangeArrowheads="1"/>
            </p:cNvSpPr>
            <p:nvPr/>
          </p:nvSpPr>
          <p:spPr bwMode="auto">
            <a:xfrm>
              <a:off x="1920" y="2112"/>
              <a:ext cx="1728" cy="62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Literacy Block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9229" name="Oval 6"/>
            <p:cNvSpPr>
              <a:spLocks noChangeArrowheads="1"/>
            </p:cNvSpPr>
            <p:nvPr/>
          </p:nvSpPr>
          <p:spPr bwMode="auto">
            <a:xfrm>
              <a:off x="4224" y="1968"/>
              <a:ext cx="1296" cy="86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Whole Group/</a:t>
              </a:r>
            </a:p>
            <a:p>
              <a:pPr algn="ctr"/>
              <a:r>
                <a:rPr lang="en-US">
                  <a:solidFill>
                    <a:schemeClr val="bg1"/>
                  </a:solidFill>
                </a:rPr>
                <a:t>Shared Reading/</a:t>
              </a:r>
            </a:p>
            <a:p>
              <a:pPr algn="ctr"/>
              <a:r>
                <a:rPr lang="en-US">
                  <a:solidFill>
                    <a:schemeClr val="bg1"/>
                  </a:solidFill>
                </a:rPr>
                <a:t>Read Aloud</a:t>
              </a:r>
            </a:p>
          </p:txBody>
        </p:sp>
        <p:sp>
          <p:nvSpPr>
            <p:cNvPr id="9230" name="Oval 7"/>
            <p:cNvSpPr>
              <a:spLocks noChangeArrowheads="1"/>
            </p:cNvSpPr>
            <p:nvPr/>
          </p:nvSpPr>
          <p:spPr bwMode="auto">
            <a:xfrm>
              <a:off x="2736" y="2976"/>
              <a:ext cx="1296" cy="86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Guided Reading</a:t>
              </a:r>
            </a:p>
          </p:txBody>
        </p:sp>
        <p:sp>
          <p:nvSpPr>
            <p:cNvPr id="9231" name="Oval 8"/>
            <p:cNvSpPr>
              <a:spLocks noChangeArrowheads="1"/>
            </p:cNvSpPr>
            <p:nvPr/>
          </p:nvSpPr>
          <p:spPr bwMode="auto">
            <a:xfrm>
              <a:off x="576" y="1248"/>
              <a:ext cx="1296" cy="864"/>
            </a:xfrm>
            <a:prstGeom prst="ellipse">
              <a:avLst/>
            </a:prstGeom>
            <a:solidFill>
              <a:srgbClr val="800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Writer’s Workshop</a:t>
              </a:r>
            </a:p>
          </p:txBody>
        </p:sp>
        <p:sp>
          <p:nvSpPr>
            <p:cNvPr id="9232" name="Oval 9"/>
            <p:cNvSpPr>
              <a:spLocks noChangeArrowheads="1"/>
            </p:cNvSpPr>
            <p:nvPr/>
          </p:nvSpPr>
          <p:spPr bwMode="auto">
            <a:xfrm>
              <a:off x="336" y="2688"/>
              <a:ext cx="1296" cy="864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Word Study and </a:t>
              </a:r>
            </a:p>
            <a:p>
              <a:pPr algn="ctr"/>
              <a:r>
                <a:rPr lang="en-US">
                  <a:solidFill>
                    <a:schemeClr val="bg1"/>
                  </a:solidFill>
                </a:rPr>
                <a:t>Vocabulary</a:t>
              </a:r>
            </a:p>
          </p:txBody>
        </p:sp>
        <p:sp>
          <p:nvSpPr>
            <p:cNvPr id="9233" name="Oval 10"/>
            <p:cNvSpPr>
              <a:spLocks noChangeArrowheads="1"/>
            </p:cNvSpPr>
            <p:nvPr/>
          </p:nvSpPr>
          <p:spPr bwMode="auto">
            <a:xfrm>
              <a:off x="2736" y="1056"/>
              <a:ext cx="1296" cy="86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Independent </a:t>
              </a:r>
            </a:p>
            <a:p>
              <a:pPr algn="ctr"/>
              <a:r>
                <a:rPr lang="en-US">
                  <a:solidFill>
                    <a:schemeClr val="bg1"/>
                  </a:solidFill>
                </a:rPr>
                <a:t>Reading</a:t>
              </a:r>
            </a:p>
          </p:txBody>
        </p:sp>
      </p:grpSp>
      <p:pic>
        <p:nvPicPr>
          <p:cNvPr id="9220" name="Picture 18" descr="girls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328" y="5257800"/>
            <a:ext cx="1752600" cy="131603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876800"/>
            <a:ext cx="2147888" cy="16113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76400"/>
            <a:ext cx="160020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61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09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Literacy Assessments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295400" y="1600200"/>
            <a:ext cx="3429000" cy="4873752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3800" b="1" dirty="0" smtClean="0"/>
              <a:t>K-3 Literacy Assessments</a:t>
            </a:r>
          </a:p>
          <a:p>
            <a:pPr marL="0" indent="0">
              <a:buNone/>
            </a:pPr>
            <a:r>
              <a:rPr lang="en-US" b="1" u="sng" dirty="0" smtClean="0"/>
              <a:t>BOY</a:t>
            </a:r>
          </a:p>
          <a:p>
            <a:r>
              <a:rPr lang="en-US" dirty="0" smtClean="0"/>
              <a:t>Baseline Writing Sample (Narrative)</a:t>
            </a:r>
          </a:p>
          <a:p>
            <a:r>
              <a:rPr lang="en-US" dirty="0" smtClean="0"/>
              <a:t>Spelling Inventory (except K)</a:t>
            </a:r>
          </a:p>
          <a:p>
            <a:r>
              <a:rPr lang="en-US" dirty="0" smtClean="0"/>
              <a:t>Reading 3D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257800" y="1600200"/>
            <a:ext cx="3581400" cy="487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800" b="1" dirty="0" smtClean="0"/>
              <a:t>4-5 Literacy Assessments</a:t>
            </a:r>
          </a:p>
          <a:p>
            <a:pPr marL="0" indent="0">
              <a:buFont typeface="Wingdings"/>
              <a:buNone/>
            </a:pPr>
            <a:r>
              <a:rPr lang="en-US" b="1" u="sng" dirty="0" smtClean="0"/>
              <a:t>BOY</a:t>
            </a:r>
          </a:p>
          <a:p>
            <a:r>
              <a:rPr lang="en-US" dirty="0" smtClean="0"/>
              <a:t>Baseline Writing Sample (Narrative)</a:t>
            </a:r>
          </a:p>
          <a:p>
            <a:r>
              <a:rPr lang="en-US" dirty="0" smtClean="0"/>
              <a:t>Spelling Inventory</a:t>
            </a:r>
          </a:p>
          <a:p>
            <a:r>
              <a:rPr lang="en-US" dirty="0" smtClean="0"/>
              <a:t>F&amp;P Reading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Benchmark</a:t>
            </a:r>
          </a:p>
          <a:p>
            <a:pPr marL="0" indent="0">
              <a:buFont typeface="Wingdings"/>
              <a:buNone/>
            </a:pPr>
            <a:endParaRPr lang="en-US" dirty="0" smtClean="0"/>
          </a:p>
          <a:p>
            <a:pPr marL="0" indent="0">
              <a:buFont typeface="Wingdings"/>
              <a:buNone/>
            </a:pPr>
            <a:endParaRPr lang="en-US" dirty="0" smtClean="0"/>
          </a:p>
          <a:p>
            <a:pPr marL="0" indent="0">
              <a:buFont typeface="Wingdings"/>
              <a:buNone/>
            </a:pPr>
            <a:endParaRPr lang="en-US" dirty="0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89958">
            <a:off x="142065" y="2862070"/>
            <a:ext cx="1406746" cy="1854821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9126">
            <a:off x="7179176" y="4630683"/>
            <a:ext cx="1451178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4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EF11F8-7F78-4E85-A4CD-93379C737EF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99652"/>
            <a:ext cx="7678222" cy="58586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379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219200" y="457200"/>
            <a:ext cx="7391400" cy="9144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Grade Specific Standards</a:t>
            </a: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990600" y="1600200"/>
            <a:ext cx="28956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K−12 Standards:</a:t>
            </a:r>
          </a:p>
          <a:p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Are grade-specific end-of-year expectations.</a:t>
            </a:r>
          </a:p>
          <a:p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Are developmentally appropriate. There is a cumulative progression of skills and understandings.</a:t>
            </a:r>
          </a:p>
          <a:p>
            <a:endParaRPr lang="en-US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Have a one-to-one correspondence with CCR Anchor Standards.</a:t>
            </a:r>
          </a:p>
        </p:txBody>
      </p:sp>
      <p:pic>
        <p:nvPicPr>
          <p:cNvPr id="21509" name="Picture 6" descr="reading standar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600200"/>
            <a:ext cx="4960938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994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ELA Domains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DABC9-678B-4417-8F4D-6F6CE97C7F16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23606222"/>
              </p:ext>
            </p:extLst>
          </p:nvPr>
        </p:nvGraphicFramePr>
        <p:xfrm>
          <a:off x="1371600" y="1447800"/>
          <a:ext cx="7162800" cy="459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498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Coding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772400" cy="5181600"/>
          </a:xfrm>
        </p:spPr>
        <p:txBody>
          <a:bodyPr/>
          <a:lstStyle/>
          <a:p>
            <a:pPr>
              <a:defRPr/>
            </a:pPr>
            <a:r>
              <a:rPr lang="en-US" sz="4400" dirty="0" smtClean="0"/>
              <a:t>RL.K.1</a:t>
            </a:r>
          </a:p>
          <a:p>
            <a:pPr>
              <a:defRPr/>
            </a:pPr>
            <a:r>
              <a:rPr lang="en-US" sz="4400" dirty="0" smtClean="0"/>
              <a:t>RI.K.1</a:t>
            </a:r>
          </a:p>
          <a:p>
            <a:pPr>
              <a:defRPr/>
            </a:pPr>
            <a:r>
              <a:rPr lang="en-US" sz="4400" dirty="0" smtClean="0"/>
              <a:t>RF.K.1</a:t>
            </a:r>
          </a:p>
          <a:p>
            <a:pPr>
              <a:defRPr/>
            </a:pPr>
            <a:r>
              <a:rPr lang="en-US" sz="4400" dirty="0" smtClean="0"/>
              <a:t>W.K.1</a:t>
            </a:r>
          </a:p>
          <a:p>
            <a:pPr>
              <a:defRPr/>
            </a:pPr>
            <a:r>
              <a:rPr lang="en-US" sz="4400" dirty="0" smtClean="0"/>
              <a:t>SL.K.1</a:t>
            </a:r>
          </a:p>
          <a:p>
            <a:pPr>
              <a:defRPr/>
            </a:pPr>
            <a:r>
              <a:rPr lang="en-US" sz="4400" dirty="0" smtClean="0"/>
              <a:t>L.K.1</a:t>
            </a:r>
          </a:p>
          <a:p>
            <a:pPr>
              <a:defRPr/>
            </a:pPr>
            <a:endParaRPr lang="en-US" dirty="0"/>
          </a:p>
          <a:p>
            <a:pPr marL="0" indent="0">
              <a:buFont typeface="Wingdings 2" pitchFamily="18" charset="2"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899BC-CB8E-48B4-9B88-876C83A14A35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675898"/>
              </p:ext>
            </p:extLst>
          </p:nvPr>
        </p:nvGraphicFramePr>
        <p:xfrm>
          <a:off x="3352800" y="2362200"/>
          <a:ext cx="5562599" cy="1981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359"/>
                <a:gridCol w="2383971"/>
                <a:gridCol w="1362269"/>
              </a:tblGrid>
              <a:tr h="381603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RL</a:t>
                      </a:r>
                      <a:endParaRPr lang="en-US" sz="1800" dirty="0"/>
                    </a:p>
                  </a:txBody>
                  <a:tcPr marT="45732" marB="45732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K</a:t>
                      </a:r>
                      <a:endParaRPr lang="en-US" sz="1800" dirty="0"/>
                    </a:p>
                  </a:txBody>
                  <a:tcPr marT="45732" marB="45732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T="45732" marB="45732"/>
                </a:tc>
              </a:tr>
              <a:tr h="940939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Strand</a:t>
                      </a:r>
                      <a:endParaRPr lang="en-US" sz="1800" dirty="0"/>
                    </a:p>
                  </a:txBody>
                  <a:tcPr marT="45732" marB="45732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Grade Level</a:t>
                      </a:r>
                      <a:endParaRPr lang="en-US" sz="1800" dirty="0"/>
                    </a:p>
                  </a:txBody>
                  <a:tcPr marT="45732" marB="45732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Standard Number</a:t>
                      </a:r>
                      <a:endParaRPr lang="en-US" sz="1800" dirty="0"/>
                    </a:p>
                  </a:txBody>
                  <a:tcPr marT="45732" marB="45732"/>
                </a:tc>
              </a:tr>
              <a:tr h="65865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Reading Literature </a:t>
                      </a:r>
                      <a:endParaRPr lang="en-US" sz="1800" dirty="0"/>
                    </a:p>
                  </a:txBody>
                  <a:tcPr marT="45732" marB="45732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Kindergarten</a:t>
                      </a:r>
                      <a:endParaRPr lang="en-US" sz="1800" dirty="0"/>
                    </a:p>
                  </a:txBody>
                  <a:tcPr marT="45732" marB="45732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Standard 1</a:t>
                      </a:r>
                      <a:endParaRPr lang="en-US" sz="1800" dirty="0"/>
                    </a:p>
                  </a:txBody>
                  <a:tcPr marT="45732" marB="4573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46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Major Shifts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0351539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412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3600" b="1" dirty="0" smtClean="0"/>
              <a:t>“Text includes newspapers, photographs, video clips, poems, and any other sources of information that teacher can use to center classroom conversation.”</a:t>
            </a:r>
          </a:p>
          <a:p>
            <a:pPr marL="82296" indent="0" algn="ctr">
              <a:buNone/>
            </a:pPr>
            <a:r>
              <a:rPr lang="en-US" sz="1600" dirty="0" smtClean="0"/>
              <a:t>~</a:t>
            </a:r>
            <a:r>
              <a:rPr lang="en-US" sz="1600" u="sng" dirty="0" smtClean="0"/>
              <a:t>Teaching Students to Read Like Detectives</a:t>
            </a:r>
            <a:r>
              <a:rPr lang="en-US" sz="1600" dirty="0" smtClean="0"/>
              <a:t> </a:t>
            </a:r>
          </a:p>
          <a:p>
            <a:pPr marL="82296" indent="0" algn="ctr">
              <a:buNone/>
            </a:pPr>
            <a:r>
              <a:rPr lang="en-US" sz="1600" dirty="0" smtClean="0"/>
              <a:t>Fisher, Frey &amp; Lapp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9293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Balanced Literacy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264301224"/>
              </p:ext>
            </p:extLst>
          </p:nvPr>
        </p:nvGraphicFramePr>
        <p:xfrm>
          <a:off x="914400" y="1371600"/>
          <a:ext cx="80772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2587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Core Resources from RCSS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0" y="1600200"/>
            <a:ext cx="79248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 smtClean="0"/>
              <a:t>ELA Integrated Pacing </a:t>
            </a:r>
            <a:r>
              <a:rPr lang="en-US" sz="4000" dirty="0"/>
              <a:t>Guides</a:t>
            </a:r>
          </a:p>
          <a:p>
            <a:r>
              <a:rPr lang="en-US" sz="4000" dirty="0" smtClean="0"/>
              <a:t>Standards Resource Alignment Documents</a:t>
            </a:r>
          </a:p>
          <a:p>
            <a:pPr lvl="2"/>
            <a:r>
              <a:rPr lang="en-US" sz="3200" dirty="0" smtClean="0"/>
              <a:t>Reading</a:t>
            </a:r>
          </a:p>
          <a:p>
            <a:pPr lvl="2"/>
            <a:r>
              <a:rPr lang="en-US" sz="3200" dirty="0" smtClean="0"/>
              <a:t>Writing</a:t>
            </a:r>
          </a:p>
          <a:p>
            <a:r>
              <a:rPr lang="en-US" sz="4000" dirty="0" smtClean="0"/>
              <a:t>Word Study Pacing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K-5 Instruction Wiki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9785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066800" y="115888"/>
            <a:ext cx="7620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5400" b="1" dirty="0" smtClean="0"/>
              <a:t>At-a-Glance Documents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99" y="1371600"/>
            <a:ext cx="4157563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3" name="Content Placeholder 2"/>
          <p:cNvSpPr txBox="1">
            <a:spLocks/>
          </p:cNvSpPr>
          <p:nvPr/>
        </p:nvSpPr>
        <p:spPr bwMode="auto">
          <a:xfrm>
            <a:off x="1066800" y="4572000"/>
            <a:ext cx="33528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3200" dirty="0"/>
              <a:t>Grade Level Specific for ELA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657599"/>
            <a:ext cx="4409687" cy="2822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1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RCSS Integrated ELA Pacing Guides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Organized by theme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First Quarter – 1 unit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Second and Third Quarter – 2 units each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Fourth Quarter – 1 unit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Literacy strands/subjects by colors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All Science/Social Studies/Information-Technology and Healthful Living Standards included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Some standards are spiraled.  </a:t>
            </a:r>
          </a:p>
        </p:txBody>
      </p:sp>
    </p:spTree>
    <p:extLst>
      <p:ext uri="{BB962C8B-B14F-4D97-AF65-F5344CB8AC3E}">
        <p14:creationId xmlns:p14="http://schemas.microsoft.com/office/powerpoint/2010/main" val="102407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388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72600" cy="692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752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1771"/>
            <a:ext cx="8077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Reading Standards Resource Alignment Document</a:t>
            </a:r>
            <a:endParaRPr lang="en-US" sz="3600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143000"/>
            <a:ext cx="7391400" cy="5445166"/>
          </a:xfrm>
        </p:spPr>
      </p:pic>
    </p:spTree>
    <p:extLst>
      <p:ext uri="{BB962C8B-B14F-4D97-AF65-F5344CB8AC3E}">
        <p14:creationId xmlns:p14="http://schemas.microsoft.com/office/powerpoint/2010/main" val="247910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1771"/>
            <a:ext cx="8077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Writing Standards Resource Alignment Document</a:t>
            </a:r>
            <a:endParaRPr lang="en-US" sz="3600" dirty="0"/>
          </a:p>
        </p:txBody>
      </p:sp>
      <p:pic>
        <p:nvPicPr>
          <p:cNvPr id="5" name="Content Placeholder 4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295400"/>
            <a:ext cx="6774506" cy="5222303"/>
          </a:xfrm>
        </p:spPr>
      </p:pic>
    </p:spTree>
    <p:extLst>
      <p:ext uri="{BB962C8B-B14F-4D97-AF65-F5344CB8AC3E}">
        <p14:creationId xmlns:p14="http://schemas.microsoft.com/office/powerpoint/2010/main" val="280748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Books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971" y="1785684"/>
            <a:ext cx="3129096" cy="23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www.memfox.com/uploads/koalalou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197" y="3124200"/>
            <a:ext cx="1453914" cy="159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643595"/>
            <a:ext cx="1447800" cy="2203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371600"/>
            <a:ext cx="1995952" cy="154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522" y="4994709"/>
            <a:ext cx="1486786" cy="172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329436"/>
            <a:ext cx="1489605" cy="1890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853683"/>
            <a:ext cx="2144525" cy="1783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39924" y="2984128"/>
            <a:ext cx="31687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Book Bin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77412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 Study</a:t>
            </a:r>
            <a:endParaRPr lang="en-US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676400"/>
            <a:ext cx="7499350" cy="45181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769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914400"/>
            <a:ext cx="7309178" cy="472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385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Core Resources from NCDPI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828800"/>
            <a:ext cx="7498080" cy="48006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Unpacking Document</a:t>
            </a:r>
            <a:endParaRPr lang="en-US" dirty="0" smtClean="0"/>
          </a:p>
          <a:p>
            <a:pPr lvl="3"/>
            <a:r>
              <a:rPr lang="en-US" dirty="0">
                <a:hlinkClick r:id="rId3"/>
              </a:rPr>
              <a:t>http://www.ncpublicschools.org/acre/standards/common-core-tools/?_sm_au_=iVVZLMNPRJJPMDLs</a:t>
            </a:r>
            <a:endParaRPr lang="en-US" dirty="0" smtClean="0"/>
          </a:p>
          <a:p>
            <a:pPr marL="82296" indent="0">
              <a:buNone/>
            </a:pPr>
            <a:endParaRPr lang="en-US" dirty="0" smtClean="0"/>
          </a:p>
          <a:p>
            <a:r>
              <a:rPr lang="en-US" dirty="0" smtClean="0">
                <a:hlinkClick r:id="rId4"/>
              </a:rPr>
              <a:t>ELA </a:t>
            </a:r>
            <a:r>
              <a:rPr lang="en-US" dirty="0" err="1" smtClean="0">
                <a:hlinkClick r:id="rId4"/>
              </a:rPr>
              <a:t>Livebinder</a:t>
            </a:r>
            <a:endParaRPr lang="en-US" dirty="0" smtClean="0"/>
          </a:p>
          <a:p>
            <a:pPr lvl="3"/>
            <a:r>
              <a:rPr lang="en-US" dirty="0">
                <a:hlinkClick r:id="rId4"/>
              </a:rPr>
              <a:t>http</a:t>
            </a:r>
            <a:r>
              <a:rPr lang="en-US" dirty="0" smtClean="0">
                <a:hlinkClick r:id="rId4"/>
              </a:rPr>
              <a:t>://www.livebinders.com/play/play/297779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5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/>
            <a:fld id="{E6D14421-22EC-46E9-A938-BC8E27289A97}" type="datetime1">
              <a:rPr lang="en-US" sz="1400" smtClean="0">
                <a:solidFill>
                  <a:srgbClr val="FFFFFF"/>
                </a:solidFill>
              </a:rPr>
              <a:pPr algn="r"/>
              <a:t>8/4/2015</a:t>
            </a:fld>
            <a:r>
              <a:rPr lang="en-US" sz="1400" smtClean="0">
                <a:solidFill>
                  <a:srgbClr val="FFFFFF"/>
                </a:solidFill>
              </a:rPr>
              <a:t>  •  page </a:t>
            </a:r>
            <a:fld id="{23DD528E-6D84-4582-AC00-016BF372EE84}" type="slidenum">
              <a:rPr lang="en-US" sz="1400" smtClean="0">
                <a:solidFill>
                  <a:srgbClr val="FFFFFF"/>
                </a:solidFill>
              </a:rPr>
              <a:pPr algn="r"/>
              <a:t>39</a:t>
            </a:fld>
            <a:endParaRPr lang="en-US" sz="1400" smtClean="0">
              <a:solidFill>
                <a:srgbClr val="FFFFF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Unpacking Document</a:t>
            </a:r>
            <a:endParaRPr lang="en-US" dirty="0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3" t="18507" r="12813" b="18507"/>
          <a:stretch>
            <a:fillRect/>
          </a:stretch>
        </p:blipFill>
        <p:spPr bwMode="auto">
          <a:xfrm>
            <a:off x="1371600" y="1295400"/>
            <a:ext cx="7315200" cy="52657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61457" y="2014538"/>
            <a:ext cx="2209800" cy="3079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College Anchor Standard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03914" y="2014538"/>
            <a:ext cx="1981200" cy="3079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Grade Level Standard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0" y="2014538"/>
            <a:ext cx="2008188" cy="3079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Unpacking Information</a:t>
            </a:r>
          </a:p>
        </p:txBody>
      </p:sp>
    </p:spTree>
    <p:extLst>
      <p:ext uri="{BB962C8B-B14F-4D97-AF65-F5344CB8AC3E}">
        <p14:creationId xmlns:p14="http://schemas.microsoft.com/office/powerpoint/2010/main" val="338756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aharris\Pictures\Daily 5\Kindergarten\1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48314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Read Aloud &amp; Shared Reading</a:t>
            </a:r>
            <a:br>
              <a:rPr lang="en-US" dirty="0" smtClean="0"/>
            </a:br>
            <a:r>
              <a:rPr lang="en-US" dirty="0" smtClean="0"/>
              <a:t>Mini Lessons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3086100" cy="19195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84888"/>
            <a:ext cx="3236423" cy="17217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62448">
            <a:off x="639038" y="4019010"/>
            <a:ext cx="1171388" cy="14596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7" descr="Description: http://www.heinemann.com/shared/covers/9780325042930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447800"/>
            <a:ext cx="16764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9780545374903_p0_v1_s260x420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837490"/>
            <a:ext cx="1415141" cy="1780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211" y="4228213"/>
            <a:ext cx="1403153" cy="16890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 descr="http://static.discoveryeducation.com/feeds/www/media/images/STEM-CAMP/Discovery-Education-Log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423" y="5867399"/>
            <a:ext cx="2771775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teq.com/blog/wp-content/uploads/2012/10/LearnZillion_logo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296" y="1728788"/>
            <a:ext cx="2162175" cy="43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75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ELA </a:t>
            </a:r>
            <a:r>
              <a:rPr lang="en-US" dirty="0" err="1" smtClean="0"/>
              <a:t>Livebinder</a:t>
            </a:r>
            <a:endParaRPr lang="en-US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447800"/>
            <a:ext cx="7499350" cy="3798372"/>
          </a:xfrm>
        </p:spPr>
      </p:pic>
    </p:spTree>
    <p:extLst>
      <p:ext uri="{BB962C8B-B14F-4D97-AF65-F5344CB8AC3E}">
        <p14:creationId xmlns:p14="http://schemas.microsoft.com/office/powerpoint/2010/main" val="96300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Studies Material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714488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North Carolina Essential Standards Unpacking </a:t>
            </a:r>
            <a:r>
              <a:rPr lang="en-US" dirty="0" smtClean="0"/>
              <a:t>Document</a:t>
            </a:r>
          </a:p>
          <a:p>
            <a:pPr lvl="2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://www.ncpublicschools.org/acre/standards/support-tools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NCDPI Social Studies Wiki</a:t>
            </a:r>
          </a:p>
          <a:p>
            <a:pPr lvl="2"/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ssnces.ncdpi.wikispaces.net/Elementary+Resources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K-5 Wiki</a:t>
            </a:r>
            <a:endParaRPr lang="en-US" dirty="0"/>
          </a:p>
          <a:p>
            <a:pPr lvl="2"/>
            <a:r>
              <a:rPr lang="en-US" dirty="0" smtClean="0"/>
              <a:t>NC Essential Standards </a:t>
            </a:r>
            <a:r>
              <a:rPr lang="en-US" dirty="0" err="1" smtClean="0"/>
              <a:t>Livebinders</a:t>
            </a:r>
            <a:endParaRPr lang="en-US" dirty="0" smtClean="0"/>
          </a:p>
          <a:p>
            <a:pPr lvl="2"/>
            <a:r>
              <a:rPr lang="en-US" dirty="0" smtClean="0"/>
              <a:t>Primary Source Sites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02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977" y="0"/>
            <a:ext cx="5874423" cy="68776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08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4572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K-5 Wiki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752600"/>
            <a:ext cx="7499350" cy="40734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69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harris\AppData\Local\Microsoft\Windows\Temporary Internet Files\Content.IE5\OT82RI0M\MC90044190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295400"/>
            <a:ext cx="3514725" cy="415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7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773497">
            <a:off x="5911180" y="3120975"/>
            <a:ext cx="1371600" cy="5334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sz="2000" dirty="0" smtClean="0"/>
              <a:t>K-2</a:t>
            </a:r>
            <a:endParaRPr lang="en-US" sz="20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835221"/>
            <a:ext cx="3247753" cy="42454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810000"/>
            <a:ext cx="1376003" cy="1726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6458">
            <a:off x="7402380" y="1820741"/>
            <a:ext cx="128016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7231">
            <a:off x="5372899" y="1639583"/>
            <a:ext cx="1274041" cy="15925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 rot="1538704">
            <a:off x="7302841" y="3351871"/>
            <a:ext cx="6078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2296" indent="0">
              <a:buNone/>
            </a:pPr>
            <a:r>
              <a:rPr lang="en-US" sz="2000" dirty="0" smtClean="0"/>
              <a:t>3-5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2930162" y="6172200"/>
            <a:ext cx="59507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7"/>
              </a:rPr>
              <a:t>http://www.janrichardsonguidedreading.com/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8677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4800"/>
            <a:ext cx="8610600" cy="63396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909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Guided Reading Lesson…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81200"/>
            <a:ext cx="3413118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4" t="2463"/>
          <a:stretch/>
        </p:blipFill>
        <p:spPr bwMode="auto">
          <a:xfrm>
            <a:off x="5105400" y="1905000"/>
            <a:ext cx="3725548" cy="4463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1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stood out to you during the guided reading lesson?</a:t>
            </a:r>
          </a:p>
          <a:p>
            <a:endParaRPr lang="en-US" dirty="0"/>
          </a:p>
          <a:p>
            <a:r>
              <a:rPr lang="en-US" dirty="0" smtClean="0"/>
              <a:t>What materials were used during the lesson?</a:t>
            </a:r>
          </a:p>
          <a:p>
            <a:endParaRPr lang="en-US" dirty="0"/>
          </a:p>
          <a:p>
            <a:r>
              <a:rPr lang="en-US" dirty="0" smtClean="0"/>
              <a:t>Questions?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0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the other students doing?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Independent Reading</a:t>
            </a:r>
          </a:p>
          <a:p>
            <a:r>
              <a:rPr lang="en-US" dirty="0" smtClean="0"/>
              <a:t>Literature Circles</a:t>
            </a:r>
          </a:p>
          <a:p>
            <a:r>
              <a:rPr lang="en-US" dirty="0" smtClean="0"/>
              <a:t>Literacy Centers/Stations</a:t>
            </a:r>
          </a:p>
          <a:p>
            <a:pPr lvl="3"/>
            <a:r>
              <a:rPr lang="en-US" dirty="0" smtClean="0"/>
              <a:t>Fluency</a:t>
            </a:r>
          </a:p>
          <a:p>
            <a:pPr lvl="3"/>
            <a:r>
              <a:rPr lang="en-US" dirty="0" smtClean="0"/>
              <a:t>Word Work/Vocabulary</a:t>
            </a:r>
          </a:p>
          <a:p>
            <a:pPr lvl="3"/>
            <a:r>
              <a:rPr lang="en-US" dirty="0" smtClean="0"/>
              <a:t>Listening Center</a:t>
            </a:r>
          </a:p>
          <a:p>
            <a:pPr lvl="3"/>
            <a:r>
              <a:rPr lang="en-US" dirty="0" smtClean="0"/>
              <a:t>Reading to a Buddy (K-2)</a:t>
            </a:r>
          </a:p>
          <a:p>
            <a:pPr lvl="3"/>
            <a:r>
              <a:rPr lang="en-US" dirty="0" smtClean="0"/>
              <a:t>Comprehension Independent Practice (based on the standards)</a:t>
            </a:r>
          </a:p>
          <a:p>
            <a:pPr lvl="3"/>
            <a:r>
              <a:rPr lang="en-US" dirty="0" smtClean="0"/>
              <a:t>Writing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09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1858</TotalTime>
  <Words>749</Words>
  <Application>Microsoft Office PowerPoint</Application>
  <PresentationFormat>On-screen Show (4:3)</PresentationFormat>
  <Paragraphs>249</Paragraphs>
  <Slides>44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ＭＳ Ｐゴシック</vt:lpstr>
      <vt:lpstr>Arial</vt:lpstr>
      <vt:lpstr>Calibri</vt:lpstr>
      <vt:lpstr>Gill Sans MT</vt:lpstr>
      <vt:lpstr>Verdana</vt:lpstr>
      <vt:lpstr>Wingdings</vt:lpstr>
      <vt:lpstr>Wingdings 2</vt:lpstr>
      <vt:lpstr>Solstice</vt:lpstr>
      <vt:lpstr>The Literacy Block</vt:lpstr>
      <vt:lpstr>RCS Literacy Expectations</vt:lpstr>
      <vt:lpstr>At-a-Glance Documents</vt:lpstr>
      <vt:lpstr>Read Aloud &amp; Shared Reading Mini Lessons</vt:lpstr>
      <vt:lpstr>Guided Reading</vt:lpstr>
      <vt:lpstr>PowerPoint Presentation</vt:lpstr>
      <vt:lpstr>A Guided Reading Lesson…</vt:lpstr>
      <vt:lpstr>Reflection</vt:lpstr>
      <vt:lpstr>What are the other students doing?</vt:lpstr>
      <vt:lpstr>Independent Reading</vt:lpstr>
      <vt:lpstr>Get to Know Your Readers!</vt:lpstr>
      <vt:lpstr>Writer’s Workshop</vt:lpstr>
      <vt:lpstr>Writing Standards</vt:lpstr>
      <vt:lpstr>Writer’s Workshop Model</vt:lpstr>
      <vt:lpstr>Writer’s Workshop in Action</vt:lpstr>
      <vt:lpstr>Materials</vt:lpstr>
      <vt:lpstr>Writing Resources</vt:lpstr>
      <vt:lpstr>PowerPoint Presentation</vt:lpstr>
      <vt:lpstr>Word Study &amp; Vocabulary</vt:lpstr>
      <vt:lpstr>PowerPoint Presentation</vt:lpstr>
      <vt:lpstr>Literacy Assessments</vt:lpstr>
      <vt:lpstr>PowerPoint Presentation</vt:lpstr>
      <vt:lpstr>Grade Specific Standards</vt:lpstr>
      <vt:lpstr>ELA Domains</vt:lpstr>
      <vt:lpstr>Coding System</vt:lpstr>
      <vt:lpstr>3 Major Shifts</vt:lpstr>
      <vt:lpstr>What is text?</vt:lpstr>
      <vt:lpstr>Balanced Literacy</vt:lpstr>
      <vt:lpstr>Common Core Resources from RCSS</vt:lpstr>
      <vt:lpstr>RCSS Integrated ELA Pacing Guides</vt:lpstr>
      <vt:lpstr>PowerPoint Presentation</vt:lpstr>
      <vt:lpstr>PowerPoint Presentation</vt:lpstr>
      <vt:lpstr>Reading Standards Resource Alignment Document</vt:lpstr>
      <vt:lpstr>Writing Standards Resource Alignment Document</vt:lpstr>
      <vt:lpstr>Unit Books</vt:lpstr>
      <vt:lpstr>Word Study</vt:lpstr>
      <vt:lpstr>PowerPoint Presentation</vt:lpstr>
      <vt:lpstr>Common Core Resources from NCDPI</vt:lpstr>
      <vt:lpstr>Unpacking Document</vt:lpstr>
      <vt:lpstr>ELA Livebinder</vt:lpstr>
      <vt:lpstr>Social Studies Material</vt:lpstr>
      <vt:lpstr>PowerPoint Presentation</vt:lpstr>
      <vt:lpstr>K-5 Wiki </vt:lpstr>
      <vt:lpstr>PowerPoint Presentation</vt:lpstr>
    </vt:vector>
  </TitlesOfParts>
  <Company>RCS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Harris, Angela</dc:creator>
  <cp:lastModifiedBy>mobile</cp:lastModifiedBy>
  <cp:revision>76</cp:revision>
  <cp:lastPrinted>2015-08-03T19:24:49Z</cp:lastPrinted>
  <dcterms:created xsi:type="dcterms:W3CDTF">2013-08-05T18:23:00Z</dcterms:created>
  <dcterms:modified xsi:type="dcterms:W3CDTF">2015-08-04T20:07:52Z</dcterms:modified>
</cp:coreProperties>
</file>